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tags/tag10.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4"/>
  </p:notesMasterIdLst>
  <p:handoutMasterIdLst>
    <p:handoutMasterId r:id="rId25"/>
  </p:handoutMasterIdLst>
  <p:sldIdLst>
    <p:sldId id="2147471600" r:id="rId5"/>
    <p:sldId id="2128751911" r:id="rId6"/>
    <p:sldId id="2147476269" r:id="rId7"/>
    <p:sldId id="2147476272" r:id="rId8"/>
    <p:sldId id="2128751920" r:id="rId9"/>
    <p:sldId id="2147476280" r:id="rId10"/>
    <p:sldId id="2147476270" r:id="rId11"/>
    <p:sldId id="2147476278" r:id="rId12"/>
    <p:sldId id="2147476263" r:id="rId13"/>
    <p:sldId id="2128752000" r:id="rId14"/>
    <p:sldId id="2147476271" r:id="rId15"/>
    <p:sldId id="2147476273" r:id="rId16"/>
    <p:sldId id="2147476276" r:id="rId17"/>
    <p:sldId id="2147476275" r:id="rId18"/>
    <p:sldId id="2147476274" r:id="rId19"/>
    <p:sldId id="2147476277" r:id="rId20"/>
    <p:sldId id="2147476279" r:id="rId21"/>
    <p:sldId id="2128751910" r:id="rId22"/>
    <p:sldId id="2128751909" r:id="rId23"/>
  </p:sldIdLst>
  <p:sldSz cx="12192000" cy="6858000"/>
  <p:notesSz cx="7010400" cy="92964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88" userDrawn="1">
          <p15:clr>
            <a:srgbClr val="A4A3A4"/>
          </p15:clr>
        </p15:guide>
        <p15:guide id="2" orient="horz" pos="1224" userDrawn="1">
          <p15:clr>
            <a:srgbClr val="A4A3A4"/>
          </p15:clr>
        </p15:guide>
        <p15:guide id="3"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7A0F22-C6B5-BC0D-0C75-7AF30CD23E9C}" name="Ward, Melissa" initials="WM" userId="S::melissa.ward@lockton.com::e5624f96-62a4-4d67-bc79-1d288adf2a0d" providerId="AD"/>
  <p188:author id="{A7FD1F2A-FD8A-8BBC-D3CD-118E8D0725C7}" name="Pacheco, Lauren" initials="" userId="S::LPacheco@lockton.com::70558ec1-e90a-4d1d-98d1-e73a423e919f" providerId="AD"/>
  <p188:author id="{82032230-5337-44D2-A1C8-6E50865FC913}" name="Rudow, Dina" initials="RD" userId="S::dina.rudow@lockton.com::b2e265d4-32e7-4322-8284-a140bd0974ef" providerId="AD"/>
  <p188:author id="{D5275230-F14D-FEF1-36B2-1355A91A8CB9}" name="Rudow, Dina" initials="DR" userId="S::Dina.Rudow@lockton.com::b2e265d4-32e7-4322-8284-a140bd0974ef" providerId="AD"/>
  <p188:author id="{96B13841-D088-1E5F-940D-32E522111407}" name="Freeman, David" initials="FD" userId="S::david.freeman@lockton.com::53d16a5f-34b1-4f81-9849-1a087d491993" providerId="AD"/>
  <p188:author id="{9110A657-FB0C-192A-9FFC-837B77DDD07A}" name="Freeman, David" initials="" userId="S::David.Freeman@lockton.com::53d16a5f-34b1-4f81-9849-1a087d491993" providerId="AD"/>
  <p188:author id="{F29FDC59-9079-7159-A75D-4B9D44ED250C}" name="Schroeder, Morgan" initials="SM" userId="S::morgan.schroeder@lockton.com::ee5f1ee5-b976-492d-b001-085b6f1959f3" providerId="AD"/>
  <p188:author id="{5A4C8C69-05A5-D61D-2834-AA35A8CD4A49}" name="Covington, Emma" initials="CE" userId="S::ecovington@lockton.com::ec232fa6-19db-4be6-971d-705b073db978" providerId="AD"/>
  <p188:author id="{0829296E-439D-5198-B0C3-C8073A6D72E3}" name="Pacheco, Lauren" initials="PL" userId="S::lpacheco@lockton.com::70558ec1-e90a-4d1d-98d1-e73a423e919f" providerId="AD"/>
  <p188:author id="{E92CA079-11B5-B8DD-C6ED-938446C4C43B}" name="Ngo, Tracy" initials="TN" userId="S::tngo@lockton.com::9eef7966-9fa1-41e9-a14d-6a472fb7431e" providerId="AD"/>
  <p188:author id="{C6175BA6-AFA3-6C21-0887-41E22A527246}" name="Perez, Tracy" initials="PT" userId="S::tracy.perez@lockton.com::6442f39f-d657-4f36-8d00-6342fc04b3ea" providerId="AD"/>
  <p188:author id="{8FE601AE-0C79-CFC2-3CF9-32026DF4911F}" name="Safranek, Lauren" initials="SL" userId="S::lauren.safranek@lockton.com::fa224eee-567f-4fa6-861e-9d5eb6810424" providerId="AD"/>
  <p188:author id="{831779B2-3D17-FC94-0682-15E77DF8423A}" name="Franks, Clarissa" initials="FC" userId="S::Clarissa.Franks@lockton.com::398c9006-0e19-4e05-8b52-545fbf73d624" providerId="AD"/>
  <p188:author id="{BF6189D0-30C0-6CB7-61EE-8802368D0236}" name="Korth, Elizabeth" initials="EK" userId="S::ekorth@lockton.com::a322b087-4335-42d2-a605-2fed8b64ea97" providerId="AD"/>
  <p188:author id="{95B88AD9-8BC9-E82D-1640-0F32EE34A6C4}" name="Pecht, Jenny" initials="PJ" userId="S::jenny.pecht@lockton.com::dc6f3fba-4ba6-420b-b0c7-445c84f5a53f" providerId="AD"/>
  <p188:author id="{A52491DA-F189-F8B4-D620-DBD60D9950FB}" name="Safranek, Lauren" initials="SL" userId="S::Lauren.Safranek@lockton.com::fa224eee-567f-4fa6-861e-9d5eb6810424" providerId="AD"/>
  <p188:author id="{C1793DDE-14C9-805B-270D-67B759D89016}" name="Wallis, Tanisha" initials="WT" userId="S::twallis@lockton.com::2fbadee3-684f-471c-87e3-1d2ffcc82149" providerId="AD"/>
  <p188:author id="{D8885EE2-DD4E-26EA-9AEA-0E7E9F41DD70}" name="Linn, Matthew" initials="LM" userId="S::Matthew.Linn@lockton.com::2656ddbc-9237-4b83-aadf-743c19d2053d" providerId="AD"/>
  <p188:author id="{927C29E6-0815-11BF-698E-3ABEF027185B}" name="White, Rachel" initials="RW" userId="S::rachel.a.white@lockton.com::cb878d39-3b29-4d05-bb58-21f85d226858" providerId="AD"/>
  <p188:author id="{898531FA-ECE9-0045-B9CE-9272F4278F51}" name="Linn, Matthew" initials="LM" userId="S::matthew.linn@lockton.com::2656ddbc-9237-4b83-aadf-743c19d2053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EEF"/>
    <a:srgbClr val="FF2147"/>
    <a:srgbClr val="000000"/>
    <a:srgbClr val="FFFFFF"/>
    <a:srgbClr val="868686"/>
    <a:srgbClr val="363636"/>
    <a:srgbClr val="3B3636"/>
    <a:srgbClr val="DAD8D8"/>
    <a:srgbClr val="A4A2A2"/>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A40DA9-3311-8FEA-4AE8-9420792ADB00}" v="1" dt="2026-06-10T19:26:36.762"/>
    <p1510:client id="{363E0400-E6A0-6EF9-296B-A7DEC9F48F14}" v="2" dt="2026-06-10T18:34:07.621"/>
    <p1510:client id="{444DCE3F-53D0-3C6D-3C74-FC4A43D3692E}" v="3" dt="2026-06-10T19:22:49.977"/>
    <p1510:client id="{5B248F41-D566-97C8-DAF8-500C6E3140ED}" v="1" dt="2026-06-10T18:44:20.913"/>
    <p1510:client id="{5BBAFAD7-C45B-98C0-D6EC-A729466F9424}" v="1" dt="2026-06-10T18:51:56.496"/>
    <p1510:client id="{74CB3602-8205-5E5C-6221-BDF4848E34BF}" v="1" dt="2026-06-10T14:36:27.324"/>
    <p1510:client id="{A3931276-8608-CC43-BA10-570696A6F6F6}" v="206" dt="2026-06-10T19:22:24.929"/>
    <p1510:client id="{E1EE387E-09CD-4263-9F7A-3458DDA8492A}" v="1" dt="2026-06-10T18:44:59.763"/>
    <p1510:client id="{EF0E2992-005A-6F85-0CEB-DA03031D5AD5}" v="1" dt="2026-06-10T18:57:55.2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20"/>
    <p:restoredTop sz="94658"/>
  </p:normalViewPr>
  <p:slideViewPr>
    <p:cSldViewPr snapToGrid="0">
      <p:cViewPr varScale="1">
        <p:scale>
          <a:sx n="116" d="100"/>
          <a:sy n="116" d="100"/>
        </p:scale>
        <p:origin x="800" y="176"/>
      </p:cViewPr>
      <p:guideLst>
        <p:guide orient="horz" pos="1488"/>
        <p:guide orient="horz" pos="1224"/>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760421D-2AD7-9DF6-1930-5897B438C9DB}"/>
              </a:ext>
            </a:extLst>
          </p:cNvPr>
          <p:cNvSpPr>
            <a:spLocks noGrp="1"/>
          </p:cNvSpPr>
          <p:nvPr>
            <p:ph type="hdr" sz="quarter"/>
          </p:nvPr>
        </p:nvSpPr>
        <p:spPr>
          <a:xfrm>
            <a:off x="0" y="1"/>
            <a:ext cx="3038549" cy="466156"/>
          </a:xfrm>
          <a:prstGeom prst="rect">
            <a:avLst/>
          </a:prstGeom>
        </p:spPr>
        <p:txBody>
          <a:bodyPr vert="horz" lIns="91440" tIns="45720" rIns="91440" bIns="45720" rtlCol="0"/>
          <a:lstStyle>
            <a:lvl1pPr algn="l">
              <a:defRPr sz="1200"/>
            </a:lvl1pPr>
          </a:lstStyle>
          <a:p>
            <a:endParaRPr lang="en-US">
              <a:latin typeface="Segoe UI" panose="020B0502040204020203" pitchFamily="34" charset="0"/>
            </a:endParaRPr>
          </a:p>
        </p:txBody>
      </p:sp>
      <p:sp>
        <p:nvSpPr>
          <p:cNvPr id="3" name="Date Placeholder 2">
            <a:extLst>
              <a:ext uri="{FF2B5EF4-FFF2-40B4-BE49-F238E27FC236}">
                <a16:creationId xmlns:a16="http://schemas.microsoft.com/office/drawing/2014/main" id="{DD8D0C24-3CBB-7BD6-1E57-CA3B5ED08EEF}"/>
              </a:ext>
            </a:extLst>
          </p:cNvPr>
          <p:cNvSpPr>
            <a:spLocks noGrp="1"/>
          </p:cNvSpPr>
          <p:nvPr>
            <p:ph type="dt" sz="quarter" idx="1"/>
          </p:nvPr>
        </p:nvSpPr>
        <p:spPr>
          <a:xfrm>
            <a:off x="3970217" y="1"/>
            <a:ext cx="3038548" cy="466156"/>
          </a:xfrm>
          <a:prstGeom prst="rect">
            <a:avLst/>
          </a:prstGeom>
        </p:spPr>
        <p:txBody>
          <a:bodyPr vert="horz" lIns="91440" tIns="45720" rIns="91440" bIns="45720" rtlCol="0"/>
          <a:lstStyle>
            <a:lvl1pPr algn="r">
              <a:defRPr sz="1200"/>
            </a:lvl1pPr>
          </a:lstStyle>
          <a:p>
            <a:fld id="{7F30306C-71B5-462F-9530-70DC3FA25383}" type="datetimeFigureOut">
              <a:rPr lang="en-US" smtClean="0">
                <a:latin typeface="Segoe UI" panose="020B0502040204020203" pitchFamily="34" charset="0"/>
              </a:rPr>
              <a:t>6/11/26</a:t>
            </a:fld>
            <a:endParaRPr lang="en-US">
              <a:latin typeface="Segoe UI" panose="020B0502040204020203" pitchFamily="34" charset="0"/>
            </a:endParaRPr>
          </a:p>
        </p:txBody>
      </p:sp>
      <p:sp>
        <p:nvSpPr>
          <p:cNvPr id="4" name="Footer Placeholder 3">
            <a:extLst>
              <a:ext uri="{FF2B5EF4-FFF2-40B4-BE49-F238E27FC236}">
                <a16:creationId xmlns:a16="http://schemas.microsoft.com/office/drawing/2014/main" id="{37DFDE21-CE41-E6ED-675A-82EE5328F387}"/>
              </a:ext>
            </a:extLst>
          </p:cNvPr>
          <p:cNvSpPr>
            <a:spLocks noGrp="1"/>
          </p:cNvSpPr>
          <p:nvPr>
            <p:ph type="ftr" sz="quarter" idx="2"/>
          </p:nvPr>
        </p:nvSpPr>
        <p:spPr>
          <a:xfrm>
            <a:off x="0" y="8830244"/>
            <a:ext cx="3038549" cy="466156"/>
          </a:xfrm>
          <a:prstGeom prst="rect">
            <a:avLst/>
          </a:prstGeom>
        </p:spPr>
        <p:txBody>
          <a:bodyPr vert="horz" lIns="91440" tIns="45720" rIns="91440" bIns="45720" rtlCol="0" anchor="b"/>
          <a:lstStyle>
            <a:lvl1pPr algn="l">
              <a:defRPr sz="1200"/>
            </a:lvl1pPr>
          </a:lstStyle>
          <a:p>
            <a:endParaRPr lang="en-US">
              <a:latin typeface="Segoe UI" panose="020B0502040204020203" pitchFamily="34" charset="0"/>
            </a:endParaRPr>
          </a:p>
        </p:txBody>
      </p:sp>
      <p:sp>
        <p:nvSpPr>
          <p:cNvPr id="5" name="Slide Number Placeholder 4">
            <a:extLst>
              <a:ext uri="{FF2B5EF4-FFF2-40B4-BE49-F238E27FC236}">
                <a16:creationId xmlns:a16="http://schemas.microsoft.com/office/drawing/2014/main" id="{94C290F8-498C-484C-D8AF-5EFC71F9B450}"/>
              </a:ext>
            </a:extLst>
          </p:cNvPr>
          <p:cNvSpPr>
            <a:spLocks noGrp="1"/>
          </p:cNvSpPr>
          <p:nvPr>
            <p:ph type="sldNum" sz="quarter" idx="3"/>
          </p:nvPr>
        </p:nvSpPr>
        <p:spPr>
          <a:xfrm>
            <a:off x="3970217" y="8830244"/>
            <a:ext cx="3038548" cy="466156"/>
          </a:xfrm>
          <a:prstGeom prst="rect">
            <a:avLst/>
          </a:prstGeom>
        </p:spPr>
        <p:txBody>
          <a:bodyPr vert="horz" lIns="91440" tIns="45720" rIns="91440" bIns="45720" rtlCol="0" anchor="b"/>
          <a:lstStyle>
            <a:lvl1pPr algn="r">
              <a:defRPr sz="1200"/>
            </a:lvl1pPr>
          </a:lstStyle>
          <a:p>
            <a:fld id="{A0DB7CB3-B1F3-4882-AE97-267347FAEDE5}" type="slidenum">
              <a:rPr lang="en-US" smtClean="0">
                <a:latin typeface="Segoe UI" panose="020B0502040204020203" pitchFamily="34" charset="0"/>
              </a:rPr>
              <a:t>‹#›</a:t>
            </a:fld>
            <a:endParaRPr lang="en-US">
              <a:latin typeface="Segoe UI" panose="020B0502040204020203" pitchFamily="34" charset="0"/>
            </a:endParaRPr>
          </a:p>
        </p:txBody>
      </p:sp>
    </p:spTree>
    <p:extLst>
      <p:ext uri="{BB962C8B-B14F-4D97-AF65-F5344CB8AC3E}">
        <p14:creationId xmlns:p14="http://schemas.microsoft.com/office/powerpoint/2010/main" val="4016312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5"/>
          </a:xfrm>
          <a:prstGeom prst="rect">
            <a:avLst/>
          </a:prstGeom>
        </p:spPr>
        <p:txBody>
          <a:bodyPr vert="horz" lIns="91440" tIns="45720" rIns="91440" bIns="45720" rtlCol="0"/>
          <a:lstStyle>
            <a:lvl1pPr algn="l">
              <a:defRPr sz="1200">
                <a:latin typeface="Segoe UI" panose="020B0502040204020203" pitchFamily="34" charset="0"/>
              </a:defRPr>
            </a:lvl1pPr>
          </a:lstStyle>
          <a:p>
            <a:endParaRPr lang="en-GB"/>
          </a:p>
        </p:txBody>
      </p:sp>
      <p:sp>
        <p:nvSpPr>
          <p:cNvPr id="3" name="Date Placeholder 2"/>
          <p:cNvSpPr>
            <a:spLocks noGrp="1"/>
          </p:cNvSpPr>
          <p:nvPr>
            <p:ph type="dt" idx="1"/>
          </p:nvPr>
        </p:nvSpPr>
        <p:spPr>
          <a:xfrm>
            <a:off x="3970938" y="0"/>
            <a:ext cx="3037840" cy="466435"/>
          </a:xfrm>
          <a:prstGeom prst="rect">
            <a:avLst/>
          </a:prstGeom>
        </p:spPr>
        <p:txBody>
          <a:bodyPr vert="horz" lIns="91440" tIns="45720" rIns="91440" bIns="45720" rtlCol="0"/>
          <a:lstStyle>
            <a:lvl1pPr algn="r">
              <a:defRPr sz="1200">
                <a:latin typeface="Segoe UI" panose="020B0502040204020203" pitchFamily="34" charset="0"/>
              </a:defRPr>
            </a:lvl1pPr>
          </a:lstStyle>
          <a:p>
            <a:fld id="{2E5D8187-5542-49BB-A47D-7280FD9FAE5B}" type="datetimeFigureOut">
              <a:rPr lang="en-GB" smtClean="0"/>
              <a:pPr/>
              <a:t>11/06/2026</a:t>
            </a:fld>
            <a:endParaRPr lang="en-GB"/>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01040" y="4473893"/>
            <a:ext cx="5608320" cy="366045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8829967"/>
            <a:ext cx="3037840" cy="466434"/>
          </a:xfrm>
          <a:prstGeom prst="rect">
            <a:avLst/>
          </a:prstGeom>
        </p:spPr>
        <p:txBody>
          <a:bodyPr vert="horz" lIns="91440" tIns="45720" rIns="91440" bIns="45720" rtlCol="0" anchor="b"/>
          <a:lstStyle>
            <a:lvl1pPr algn="l">
              <a:defRPr sz="1200">
                <a:latin typeface="Segoe UI" panose="020B0502040204020203" pitchFamily="34" charset="0"/>
              </a:defRPr>
            </a:lvl1pPr>
          </a:lstStyle>
          <a:p>
            <a:endParaRPr lang="en-GB"/>
          </a:p>
        </p:txBody>
      </p:sp>
      <p:sp>
        <p:nvSpPr>
          <p:cNvPr id="7" name="Slide Number Placeholder 6"/>
          <p:cNvSpPr>
            <a:spLocks noGrp="1"/>
          </p:cNvSpPr>
          <p:nvPr>
            <p:ph type="sldNum" sz="quarter" idx="5"/>
          </p:nvPr>
        </p:nvSpPr>
        <p:spPr>
          <a:xfrm>
            <a:off x="3970938" y="8829967"/>
            <a:ext cx="3037840" cy="466434"/>
          </a:xfrm>
          <a:prstGeom prst="rect">
            <a:avLst/>
          </a:prstGeom>
        </p:spPr>
        <p:txBody>
          <a:bodyPr vert="horz" lIns="91440" tIns="45720" rIns="91440" bIns="45720" rtlCol="0" anchor="b"/>
          <a:lstStyle>
            <a:lvl1pPr algn="r">
              <a:defRPr sz="1200">
                <a:latin typeface="Segoe UI" panose="020B0502040204020203" pitchFamily="34" charset="0"/>
              </a:defRPr>
            </a:lvl1pPr>
          </a:lstStyle>
          <a:p>
            <a:fld id="{3079C9CE-E27F-4F7B-9DF3-ED24F5FE9538}" type="slidenum">
              <a:rPr lang="en-GB" smtClean="0"/>
              <a:pPr/>
              <a:t>‹#›</a:t>
            </a:fld>
            <a:endParaRPr lang="en-GB"/>
          </a:p>
        </p:txBody>
      </p:sp>
    </p:spTree>
    <p:extLst>
      <p:ext uri="{BB962C8B-B14F-4D97-AF65-F5344CB8AC3E}">
        <p14:creationId xmlns:p14="http://schemas.microsoft.com/office/powerpoint/2010/main" val="2885276563"/>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Segoe UI" panose="020B0502040204020203" pitchFamily="34" charset="0"/>
        <a:ea typeface="+mn-ea"/>
        <a:cs typeface="+mn-cs"/>
      </a:defRPr>
    </a:lvl1pPr>
    <a:lvl2pPr marL="457189" algn="l" defTabSz="914377" rtl="0" eaLnBrk="1" latinLnBrk="0" hangingPunct="1">
      <a:defRPr sz="1200" kern="1200">
        <a:solidFill>
          <a:schemeClr val="tx1"/>
        </a:solidFill>
        <a:latin typeface="Segoe UI" panose="020B0502040204020203" pitchFamily="34" charset="0"/>
        <a:ea typeface="+mn-ea"/>
        <a:cs typeface="+mn-cs"/>
      </a:defRPr>
    </a:lvl2pPr>
    <a:lvl3pPr marL="914377" algn="l" defTabSz="914377" rtl="0" eaLnBrk="1" latinLnBrk="0" hangingPunct="1">
      <a:defRPr sz="1200" kern="1200">
        <a:solidFill>
          <a:schemeClr val="tx1"/>
        </a:solidFill>
        <a:latin typeface="Segoe UI" panose="020B0502040204020203" pitchFamily="34" charset="0"/>
        <a:ea typeface="+mn-ea"/>
        <a:cs typeface="+mn-cs"/>
      </a:defRPr>
    </a:lvl3pPr>
    <a:lvl4pPr marL="1371566" algn="l" defTabSz="914377" rtl="0" eaLnBrk="1" latinLnBrk="0" hangingPunct="1">
      <a:defRPr sz="1200" kern="1200">
        <a:solidFill>
          <a:schemeClr val="tx1"/>
        </a:solidFill>
        <a:latin typeface="Segoe UI" panose="020B0502040204020203" pitchFamily="34" charset="0"/>
        <a:ea typeface="+mn-ea"/>
        <a:cs typeface="+mn-cs"/>
      </a:defRPr>
    </a:lvl4pPr>
    <a:lvl5pPr marL="1828754" algn="l" defTabSz="914377" rtl="0" eaLnBrk="1" latinLnBrk="0" hangingPunct="1">
      <a:defRPr sz="1200" kern="1200">
        <a:solidFill>
          <a:schemeClr val="tx1"/>
        </a:solidFill>
        <a:latin typeface="Segoe UI" panose="020B0502040204020203" pitchFamily="34" charset="0"/>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79C9CE-E27F-4F7B-9DF3-ED24F5FE9538}" type="slidenum">
              <a:rPr lang="en-GB" smtClean="0"/>
              <a:pPr/>
              <a:t>1</a:t>
            </a:fld>
            <a:endParaRPr lang="en-GB"/>
          </a:p>
        </p:txBody>
      </p:sp>
    </p:spTree>
    <p:extLst>
      <p:ext uri="{BB962C8B-B14F-4D97-AF65-F5344CB8AC3E}">
        <p14:creationId xmlns:p14="http://schemas.microsoft.com/office/powerpoint/2010/main" val="3170098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endParaRPr lang="en-US" sz="1200"/>
          </a:p>
          <a:p>
            <a:r>
              <a:rPr lang="en-US">
                <a:latin typeface="Segoe UI"/>
                <a:cs typeface="Segoe UI"/>
              </a:rPr>
              <a:t>Ask more questions of the audience</a:t>
            </a:r>
            <a:endParaRPr lang="en-US">
              <a:cs typeface="Segoe UI"/>
            </a:endParaRPr>
          </a:p>
          <a:p>
            <a:r>
              <a:rPr lang="en-US">
                <a:latin typeface="Segoe UI"/>
                <a:cs typeface="Segoe UI"/>
              </a:rPr>
              <a:t>Turn it from a speech to a conversation whereever possible.</a:t>
            </a:r>
          </a:p>
          <a:p>
            <a:endParaRPr lang="en-US">
              <a:cs typeface="Segoe UI"/>
            </a:endParaRPr>
          </a:p>
          <a:p>
            <a:endParaRPr lang="en-US">
              <a:cs typeface="Segoe UI"/>
            </a:endParaRPr>
          </a:p>
        </p:txBody>
      </p:sp>
      <p:sp>
        <p:nvSpPr>
          <p:cNvPr id="4" name="Slide Number Placeholder 3"/>
          <p:cNvSpPr>
            <a:spLocks noGrp="1"/>
          </p:cNvSpPr>
          <p:nvPr>
            <p:ph type="sldNum" sz="quarter" idx="5"/>
          </p:nvPr>
        </p:nvSpPr>
        <p:spPr/>
        <p:txBody>
          <a:bodyPr/>
          <a:lstStyle/>
          <a:p>
            <a:fld id="{3079C9CE-E27F-4F7B-9DF3-ED24F5FE9538}" type="slidenum">
              <a:rPr lang="en-GB" smtClean="0"/>
              <a:pPr/>
              <a:t>2</a:t>
            </a:fld>
            <a:endParaRPr lang="en-GB"/>
          </a:p>
        </p:txBody>
      </p:sp>
    </p:spTree>
    <p:extLst>
      <p:ext uri="{BB962C8B-B14F-4D97-AF65-F5344CB8AC3E}">
        <p14:creationId xmlns:p14="http://schemas.microsoft.com/office/powerpoint/2010/main" val="4090134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Segoe UI"/>
                <a:cs typeface="Segoe UI"/>
              </a:rPr>
              <a:t>Healthcare today feels like navigating a maze—multiple forces, constant change, and no clear path.</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079C9CE-E27F-4F7B-9DF3-ED24F5FE9538}" type="slidenum">
              <a:rPr lang="en-GB" smtClean="0"/>
              <a:pPr/>
              <a:t>3</a:t>
            </a:fld>
            <a:endParaRPr lang="en-GB"/>
          </a:p>
        </p:txBody>
      </p:sp>
    </p:spTree>
    <p:extLst>
      <p:ext uri="{BB962C8B-B14F-4D97-AF65-F5344CB8AC3E}">
        <p14:creationId xmlns:p14="http://schemas.microsoft.com/office/powerpoint/2010/main" val="4059739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Over the next year</a:t>
            </a:r>
            <a:endParaRPr lang="en-US">
              <a:solidFill>
                <a:srgbClr val="444444"/>
              </a:solidFill>
            </a:endParaRPr>
          </a:p>
          <a:p>
            <a:r>
              <a:rPr lang="en-US"/>
              <a:t>Medical cost will 9-11%</a:t>
            </a:r>
            <a:endParaRPr lang="en-US">
              <a:solidFill>
                <a:srgbClr val="444444"/>
              </a:solidFill>
            </a:endParaRPr>
          </a:p>
          <a:p>
            <a:r>
              <a:rPr lang="en-US">
                <a:latin typeface="Segoe UI"/>
                <a:cs typeface="Segoe UI"/>
              </a:rPr>
              <a:t>Rx will increase 10-15%</a:t>
            </a:r>
            <a:endParaRPr lang="en-US">
              <a:solidFill>
                <a:srgbClr val="444444"/>
              </a:solidFill>
              <a:latin typeface="Segoe UI"/>
              <a:cs typeface="Segoe UI"/>
            </a:endParaRPr>
          </a:p>
          <a:p>
            <a:r>
              <a:rPr lang="en-US"/>
              <a:t>Stop Loss 30-50% </a:t>
            </a:r>
            <a:endParaRPr lang="en-US">
              <a:solidFill>
                <a:srgbClr val="444444"/>
              </a:solidFill>
            </a:endParaRPr>
          </a:p>
          <a:p>
            <a:r>
              <a:rPr lang="en-US"/>
              <a:t>Start of a trend for at least the next 3 years</a:t>
            </a:r>
          </a:p>
          <a:p>
            <a:endParaRPr lang="en-US">
              <a:solidFill>
                <a:srgbClr val="444444"/>
              </a:solidFill>
            </a:endParaRPr>
          </a:p>
          <a:p>
            <a:r>
              <a:rPr lang="en-US"/>
              <a:t>Do I have your attention</a:t>
            </a:r>
          </a:p>
          <a:p>
            <a:endParaRPr lang="en-US">
              <a:solidFill>
                <a:srgbClr val="444444"/>
              </a:solidFill>
            </a:endParaRPr>
          </a:p>
          <a:p>
            <a:r>
              <a:rPr lang="en-US">
                <a:latin typeface="Segoe UI"/>
                <a:cs typeface="Segoe UI"/>
              </a:rPr>
              <a:t>That means if you are paying $1200 monthly for your employees benefits including medical, RX, dental, life insurance today, in 3 years you will pay over $1500 a month.</a:t>
            </a:r>
            <a:endParaRPr lang="en-US">
              <a:solidFill>
                <a:srgbClr val="444444"/>
              </a:solidFill>
              <a:latin typeface="Segoe UI"/>
              <a:cs typeface="Segoe UI"/>
            </a:endParaRPr>
          </a:p>
          <a:p>
            <a:r>
              <a:rPr lang="en-US">
                <a:latin typeface="Segoe UI"/>
                <a:cs typeface="Segoe UI"/>
              </a:rPr>
              <a:t>Typical hemophiliac is  $300,000 - $500,000 per year.</a:t>
            </a:r>
            <a:endParaRPr lang="en-US">
              <a:solidFill>
                <a:srgbClr val="444444"/>
              </a:solidFill>
              <a:latin typeface="Segoe UI"/>
              <a:cs typeface="Segoe UI"/>
            </a:endParaRPr>
          </a:p>
          <a:p>
            <a:endParaRPr lang="en-US">
              <a:solidFill>
                <a:srgbClr val="444444"/>
              </a:solidFill>
            </a:endParaRPr>
          </a:p>
          <a:p>
            <a:r>
              <a:rPr lang="en-US"/>
              <a:t>Many of the forces driving healthcare costs — inflation, provider consolidation, regulatory change, specialty drug innovation, labor pressures, and litigation — are outside of an employer’s direct control. These forces still influence decisions, but employers cannot meaningfully change them on their own</a:t>
            </a:r>
          </a:p>
          <a:p>
            <a:endParaRPr lang="en-US">
              <a:solidFill>
                <a:srgbClr val="444444"/>
              </a:solidFill>
            </a:endParaRPr>
          </a:p>
          <a:p>
            <a:r>
              <a:rPr lang="en-US"/>
              <a:t>Do I have your attention</a:t>
            </a:r>
            <a:endParaRPr lang="en-US">
              <a:solidFill>
                <a:srgbClr val="444444"/>
              </a:solidFill>
            </a:endParaRPr>
          </a:p>
          <a:p>
            <a:endParaRPr lang="en-US">
              <a:solidFill>
                <a:srgbClr val="444444"/>
              </a:solidFill>
            </a:endParaRPr>
          </a:p>
          <a:p>
            <a:endParaRPr lang="en-US">
              <a:solidFill>
                <a:srgbClr val="444444"/>
              </a:solidFill>
            </a:endParaRPr>
          </a:p>
          <a:p>
            <a:r>
              <a:rPr lang="en-US">
                <a:latin typeface="Segoe UI"/>
                <a:cs typeface="Segoe UI"/>
              </a:rPr>
              <a:t>Individually, any one of these challenges might be manageable. Collectively, they create a significantly more complex and constrained environment for balancing cost and workforce competitiveness. Employees don’t understand what is driving cost but they still have the expectation of rich benefits at affordable premiums. Your Failure to deliver this will impact your ability to recruit and retain the employees you want.</a:t>
            </a:r>
            <a:endParaRPr lang="en-US">
              <a:solidFill>
                <a:srgbClr val="444444"/>
              </a:solidFill>
              <a:latin typeface="Segoe UI"/>
              <a:cs typeface="Segoe UI"/>
            </a:endParaRPr>
          </a:p>
          <a:p>
            <a:endParaRPr lang="en-US">
              <a:solidFill>
                <a:srgbClr val="444444"/>
              </a:solidFill>
            </a:endParaRPr>
          </a:p>
          <a:p>
            <a:endParaRPr lang="en-US">
              <a:solidFill>
                <a:srgbClr val="444444"/>
              </a:solidFill>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079C9CE-E27F-4F7B-9DF3-ED24F5FE9538}" type="slidenum">
              <a:rPr lang="en-GB" smtClean="0"/>
              <a:pPr/>
              <a:t>4</a:t>
            </a:fld>
            <a:endParaRPr lang="en-GB"/>
          </a:p>
        </p:txBody>
      </p:sp>
    </p:spTree>
    <p:extLst>
      <p:ext uri="{BB962C8B-B14F-4D97-AF65-F5344CB8AC3E}">
        <p14:creationId xmlns:p14="http://schemas.microsoft.com/office/powerpoint/2010/main" val="713551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000000"/>
              </a:solidFill>
              <a:cs typeface="Segoe UI"/>
            </a:endParaRPr>
          </a:p>
          <a:p>
            <a:r>
              <a:rPr lang="en-US"/>
              <a:t>Biggest claim for Lockton client last year over $8M</a:t>
            </a:r>
            <a:endParaRPr lang="en-US">
              <a:solidFill>
                <a:srgbClr val="444444"/>
              </a:solidFill>
            </a:endParaRPr>
          </a:p>
          <a:p>
            <a:r>
              <a:rPr lang="en-US"/>
              <a:t>Great to treat what we can, but comes with cost</a:t>
            </a:r>
          </a:p>
          <a:p>
            <a:endParaRPr lang="en-US">
              <a:solidFill>
                <a:srgbClr val="444444"/>
              </a:solidFill>
            </a:endParaRPr>
          </a:p>
          <a:p>
            <a:pPr fontAlgn="t"/>
            <a:r>
              <a:rPr lang="en-US" b="0" i="0">
                <a:effectLst/>
                <a:latin typeface="Segoe UI"/>
                <a:cs typeface="Segoe UI"/>
              </a:rPr>
              <a:t>We’re seeing a compounding effect:</a:t>
            </a:r>
          </a:p>
          <a:p>
            <a:pPr marL="456565" lvl="1" fontAlgn="t"/>
            <a:r>
              <a:rPr lang="en-US" b="0" i="0">
                <a:effectLst/>
                <a:latin typeface="Segoe UI"/>
                <a:cs typeface="Segoe UI"/>
              </a:rPr>
              <a:t>More people managing </a:t>
            </a:r>
            <a:r>
              <a:rPr lang="en-US" b="1" i="0">
                <a:effectLst/>
                <a:latin typeface="Segoe UI"/>
                <a:cs typeface="Segoe UI"/>
              </a:rPr>
              <a:t>chronic conditions</a:t>
            </a:r>
            <a:r>
              <a:rPr lang="en-US" b="0" i="0">
                <a:effectLst/>
                <a:latin typeface="Segoe UI"/>
                <a:cs typeface="Segoe UI"/>
              </a:rPr>
              <a:t>, which drives ongoing utilization</a:t>
            </a:r>
          </a:p>
          <a:p>
            <a:pPr lvl="1" fontAlgn="t"/>
            <a:r>
              <a:rPr lang="en-US" b="0" i="0">
                <a:effectLst/>
                <a:latin typeface="Segoe UI" panose="020B0502040204020203" pitchFamily="34" charset="0"/>
              </a:rPr>
              <a:t>Rapid growth in </a:t>
            </a:r>
            <a:r>
              <a:rPr lang="en-US" b="1" i="0">
                <a:effectLst/>
                <a:latin typeface="Segoe UI" panose="020B0502040204020203" pitchFamily="34" charset="0"/>
              </a:rPr>
              <a:t>high-cost therapies and specialty medications</a:t>
            </a:r>
            <a:endParaRPr lang="en-US" b="0" i="0">
              <a:effectLst/>
              <a:latin typeface="Segoe UI" panose="020B0502040204020203" pitchFamily="34" charset="0"/>
            </a:endParaRPr>
          </a:p>
          <a:p>
            <a:pPr lvl="1" fontAlgn="t"/>
            <a:r>
              <a:rPr lang="en-US" b="0" i="0">
                <a:effectLst/>
                <a:latin typeface="Segoe UI" panose="020B0502040204020203" pitchFamily="34" charset="0"/>
              </a:rPr>
              <a:t>Breakthrough drugs that are incredibly effective—but come with </a:t>
            </a:r>
            <a:r>
              <a:rPr lang="en-US" b="1" i="0">
                <a:effectLst/>
                <a:latin typeface="Segoe UI" panose="020B0502040204020203" pitchFamily="34" charset="0"/>
              </a:rPr>
              <a:t>extraordinary price tags</a:t>
            </a:r>
            <a:endParaRPr lang="en-US" b="0" i="0">
              <a:effectLst/>
              <a:latin typeface="Segoe UI" panose="020B0502040204020203" pitchFamily="34" charset="0"/>
            </a:endParaRPr>
          </a:p>
          <a:p>
            <a:pPr lvl="1" fontAlgn="t"/>
            <a:r>
              <a:rPr lang="en-US" b="0" i="0">
                <a:effectLst/>
                <a:latin typeface="Segoe UI" panose="020B0502040204020203" pitchFamily="34" charset="0"/>
              </a:rPr>
              <a:t>And broader </a:t>
            </a:r>
            <a:r>
              <a:rPr lang="en-US" b="1" i="0">
                <a:effectLst/>
                <a:latin typeface="Segoe UI" panose="020B0502040204020203" pitchFamily="34" charset="0"/>
              </a:rPr>
              <a:t>market forces</a:t>
            </a:r>
            <a:r>
              <a:rPr lang="en-US" b="0" i="0">
                <a:effectLst/>
                <a:latin typeface="Segoe UI" panose="020B0502040204020203" pitchFamily="34" charset="0"/>
              </a:rPr>
              <a:t> like inflation, provider consolidation, and aggressive billing practices</a:t>
            </a:r>
          </a:p>
          <a:p>
            <a:pPr fontAlgn="t"/>
            <a:r>
              <a:rPr lang="en-US" b="0" i="0">
                <a:effectLst/>
                <a:latin typeface="Segoe UI" panose="020B0502040204020203" pitchFamily="34" charset="0"/>
              </a:rPr>
              <a:t>When you layer all of that together, the result is consistent:</a:t>
            </a:r>
          </a:p>
          <a:p>
            <a:pPr lvl="1" fontAlgn="t"/>
            <a:r>
              <a:rPr lang="en-US" b="0" i="0">
                <a:effectLst/>
                <a:latin typeface="Segoe UI" panose="020B0502040204020203" pitchFamily="34" charset="0"/>
              </a:rPr>
              <a:t>Higher frequency of claims</a:t>
            </a:r>
          </a:p>
          <a:p>
            <a:pPr lvl="1" fontAlgn="t"/>
            <a:r>
              <a:rPr lang="en-US" b="0" i="0">
                <a:effectLst/>
                <a:latin typeface="Segoe UI" panose="020B0502040204020203" pitchFamily="34" charset="0"/>
              </a:rPr>
              <a:t>Higher cost per claim</a:t>
            </a:r>
          </a:p>
          <a:p>
            <a:pPr lvl="1" fontAlgn="t"/>
            <a:r>
              <a:rPr lang="en-US" b="0" i="0">
                <a:effectLst/>
                <a:latin typeface="Segoe UI" panose="020B0502040204020203" pitchFamily="34" charset="0"/>
              </a:rPr>
              <a:t>And a growing number of </a:t>
            </a:r>
            <a:r>
              <a:rPr lang="en-US" b="1" i="0">
                <a:effectLst/>
                <a:latin typeface="Segoe UI" panose="020B0502040204020203" pitchFamily="34" charset="0"/>
              </a:rPr>
              <a:t>catastrophic, million-dollar cases</a:t>
            </a:r>
            <a:endParaRPr lang="en-US" b="0" i="0">
              <a:effectLst/>
              <a:latin typeface="Segoe UI" panose="020B0502040204020203" pitchFamily="34" charset="0"/>
            </a:endParaRPr>
          </a:p>
          <a:p>
            <a:pPr fontAlgn="t"/>
            <a:endParaRPr lang="en-US" b="1" i="0">
              <a:effectLst/>
              <a:latin typeface="Segoe UI" panose="020B0502040204020203" pitchFamily="34" charset="0"/>
            </a:endParaRPr>
          </a:p>
          <a:p>
            <a:pPr fontAlgn="t"/>
            <a:r>
              <a:rPr lang="en-US" b="0" i="0">
                <a:effectLst/>
                <a:latin typeface="Segoe UI" panose="020B0502040204020203" pitchFamily="34" charset="0"/>
              </a:rPr>
              <a:t>This is not a short-term spike or a cyclical issue.</a:t>
            </a:r>
          </a:p>
          <a:p>
            <a:pPr fontAlgn="t"/>
            <a:r>
              <a:rPr lang="en-US" b="0" i="0">
                <a:effectLst/>
                <a:latin typeface="Segoe UI" panose="020B0502040204020203" pitchFamily="34" charset="0"/>
              </a:rPr>
              <a:t>This is a </a:t>
            </a:r>
            <a:r>
              <a:rPr lang="en-US" b="1" i="0">
                <a:effectLst/>
                <a:latin typeface="Segoe UI" panose="020B0502040204020203" pitchFamily="34" charset="0"/>
              </a:rPr>
              <a:t>fundamental shift in the healthcare cost structure</a:t>
            </a:r>
            <a:r>
              <a:rPr lang="en-US" b="0" i="0">
                <a:effectLst/>
                <a:latin typeface="Segoe UI" panose="020B0502040204020203" pitchFamily="34" charset="0"/>
              </a:rPr>
              <a:t>.</a:t>
            </a:r>
          </a:p>
          <a:p>
            <a:pPr fontAlgn="t"/>
            <a:r>
              <a:rPr lang="en-US" b="0" i="0">
                <a:effectLst/>
                <a:latin typeface="Segoe UI" panose="020B0502040204020203" pitchFamily="34" charset="0"/>
              </a:rPr>
              <a:t>A 9% annual trend may not sound dramatic in isolation—but compounded over time, it becomes unmanageable:</a:t>
            </a:r>
          </a:p>
          <a:p>
            <a:pPr lvl="1" fontAlgn="t"/>
            <a:r>
              <a:rPr lang="en-US" b="0" i="0">
                <a:effectLst/>
                <a:latin typeface="Segoe UI" panose="020B0502040204020203" pitchFamily="34" charset="0"/>
              </a:rPr>
              <a:t>Costs rise faster than budgets</a:t>
            </a:r>
          </a:p>
          <a:p>
            <a:pPr lvl="1" fontAlgn="t"/>
            <a:r>
              <a:rPr lang="en-US" b="0" i="0">
                <a:effectLst/>
                <a:latin typeface="Segoe UI" panose="020B0502040204020203" pitchFamily="34" charset="0"/>
              </a:rPr>
              <a:t>Faster than wages</a:t>
            </a:r>
          </a:p>
          <a:p>
            <a:pPr lvl="1" fontAlgn="t"/>
            <a:r>
              <a:rPr lang="en-US" b="0" i="0">
                <a:effectLst/>
                <a:latin typeface="Segoe UI" panose="020B0502040204020203" pitchFamily="34" charset="0"/>
              </a:rPr>
              <a:t>And faster than most organizations can absorb without trade-offs</a:t>
            </a:r>
          </a:p>
          <a:p>
            <a:pPr lvl="1" fontAlgn="t"/>
            <a:endParaRPr lang="en-US" b="0" i="0">
              <a:effectLst/>
              <a:latin typeface="Segoe UI" panose="020B0502040204020203" pitchFamily="34" charset="0"/>
            </a:endParaRPr>
          </a:p>
          <a:p>
            <a:pPr marL="456565" lvl="1" fontAlgn="t"/>
            <a:r>
              <a:rPr lang="en-US" b="0" i="0">
                <a:effectLst/>
                <a:highlight>
                  <a:srgbClr val="FFFF00"/>
                </a:highlight>
                <a:latin typeface="Segoe UI"/>
                <a:cs typeface="Segoe UI"/>
              </a:rPr>
              <a:t>Double over the next 8 years</a:t>
            </a:r>
          </a:p>
          <a:p>
            <a:pPr marL="456565" lvl="1"/>
            <a:endParaRPr lang="en-US">
              <a:cs typeface="Segoe UI"/>
            </a:endParaRPr>
          </a:p>
          <a:p>
            <a:pPr marL="456565" lvl="1"/>
            <a:r>
              <a:rPr lang="en-US">
                <a:highlight>
                  <a:srgbClr val="FFFF00"/>
                </a:highlight>
                <a:latin typeface="Segoe UI"/>
                <a:cs typeface="Segoe UI"/>
              </a:rPr>
              <a:t>If any of you have been responsible for heath care as long as I have, this is the early 1990's all over again when we faced 10-20% increases year after year for several year. I "recalibration" of the market finally happen when every one got scared of the Clinton Healthcare Plan – remember how prices readjusted? </a:t>
            </a:r>
            <a:endParaRPr lang="en-US">
              <a:highlight>
                <a:srgbClr val="FFFF00"/>
              </a:highlight>
              <a:cs typeface="Segoe UI"/>
            </a:endParaRPr>
          </a:p>
          <a:p>
            <a:pPr fontAlgn="t"/>
            <a:endParaRPr lang="en-US" i="0">
              <a:effectLst/>
              <a:highlight>
                <a:srgbClr val="FFFF00"/>
              </a:highlight>
              <a:latin typeface="Segoe UI" panose="020B0502040204020203" pitchFamily="34" charset="0"/>
              <a:cs typeface="Segoe UI"/>
            </a:endParaRPr>
          </a:p>
          <a:p>
            <a:pPr fontAlgn="t"/>
            <a:r>
              <a:rPr lang="en-US">
                <a:latin typeface="Segoe UI"/>
                <a:cs typeface="Segoe UI"/>
              </a:rPr>
              <a:t>But without another scare to the market like the Clinton Plan in the horizon, Employers</a:t>
            </a:r>
            <a:r>
              <a:rPr lang="en-US" b="0" i="0">
                <a:effectLst/>
                <a:latin typeface="Segoe UI"/>
                <a:cs typeface="Segoe UI"/>
              </a:rPr>
              <a:t> are increasingly caught in a difficult position:</a:t>
            </a:r>
          </a:p>
          <a:p>
            <a:pPr marL="456565" lvl="1" fontAlgn="t"/>
            <a:r>
              <a:rPr lang="en-US" b="0" i="0">
                <a:effectLst/>
                <a:latin typeface="Segoe UI"/>
                <a:cs typeface="Segoe UI"/>
              </a:rPr>
              <a:t>Trying to maintain competitive benefits</a:t>
            </a:r>
          </a:p>
          <a:p>
            <a:pPr lvl="1" fontAlgn="t"/>
            <a:r>
              <a:rPr lang="en-US" b="0" i="0">
                <a:effectLst/>
                <a:latin typeface="Segoe UI" panose="020B0502040204020203" pitchFamily="34" charset="0"/>
              </a:rPr>
              <a:t>While also managing financial sustainability</a:t>
            </a:r>
          </a:p>
          <a:p>
            <a:pPr fontAlgn="t"/>
            <a:r>
              <a:rPr lang="en-US" b="0" i="0">
                <a:effectLst/>
                <a:latin typeface="Segoe UI" panose="020B0502040204020203" pitchFamily="34" charset="0"/>
              </a:rPr>
              <a:t>The traditional approach—annual renewals, minor plan tweaks, and cost shifting to employees—</a:t>
            </a:r>
            <a:br>
              <a:rPr lang="en-US" b="0" i="0">
                <a:effectLst/>
                <a:latin typeface="Segoe UI" panose="020B0502040204020203" pitchFamily="34" charset="0"/>
              </a:rPr>
            </a:br>
            <a:r>
              <a:rPr lang="en-US" b="1" i="0">
                <a:effectLst/>
                <a:latin typeface="Segoe UI" panose="020B0502040204020203" pitchFamily="34" charset="0"/>
              </a:rPr>
              <a:t>is no longer enough to keep pace.</a:t>
            </a:r>
            <a:endParaRPr lang="en-US" b="0" i="0">
              <a:effectLst/>
              <a:latin typeface="Segoe UI" panose="020B0502040204020203" pitchFamily="34" charset="0"/>
            </a:endParaRPr>
          </a:p>
          <a:p>
            <a:pPr fontAlgn="t"/>
            <a:endParaRPr lang="en-US" b="0" i="0">
              <a:effectLst/>
              <a:latin typeface="Segoe UI" panose="020B0502040204020203" pitchFamily="34" charset="0"/>
              <a:cs typeface="Segoe UI"/>
            </a:endParaRPr>
          </a:p>
          <a:p>
            <a:pPr fontAlgn="t"/>
            <a:r>
              <a:rPr lang="en-US" b="0" i="0">
                <a:effectLst/>
                <a:latin typeface="Segoe UI"/>
                <a:cs typeface="Segoe UI"/>
              </a:rPr>
              <a:t>The market is essentially </a:t>
            </a:r>
            <a:r>
              <a:rPr lang="en-US" b="1" i="0">
                <a:effectLst/>
                <a:latin typeface="Segoe UI"/>
                <a:cs typeface="Segoe UI"/>
              </a:rPr>
              <a:t>dictating the playing field</a:t>
            </a:r>
            <a:r>
              <a:rPr lang="en-US" b="0" i="0">
                <a:effectLst/>
                <a:latin typeface="Segoe UI"/>
                <a:cs typeface="Segoe UI"/>
              </a:rPr>
              <a:t>, not employers.</a:t>
            </a:r>
          </a:p>
          <a:p>
            <a:pPr fontAlgn="t"/>
            <a:r>
              <a:rPr lang="en-US" b="0" i="0">
                <a:effectLst/>
                <a:latin typeface="Segoe UI" panose="020B0502040204020203" pitchFamily="34" charset="0"/>
              </a:rPr>
              <a:t>And if nothing changes:</a:t>
            </a:r>
          </a:p>
          <a:p>
            <a:pPr lvl="1" fontAlgn="t"/>
            <a:r>
              <a:rPr lang="en-US" b="0" i="0">
                <a:effectLst/>
                <a:latin typeface="Segoe UI" panose="020B0502040204020203" pitchFamily="34" charset="0"/>
              </a:rPr>
              <a:t>Costs will continue to rise</a:t>
            </a:r>
          </a:p>
          <a:p>
            <a:pPr lvl="1" fontAlgn="t"/>
            <a:r>
              <a:rPr lang="en-US" b="0" i="0">
                <a:effectLst/>
                <a:latin typeface="Segoe UI" panose="020B0502040204020203" pitchFamily="34" charset="0"/>
              </a:rPr>
              <a:t>Volatility will increase</a:t>
            </a:r>
          </a:p>
          <a:p>
            <a:pPr lvl="1" fontAlgn="t"/>
            <a:r>
              <a:rPr lang="en-US" b="0" i="0">
                <a:effectLst/>
                <a:latin typeface="Segoe UI" panose="020B0502040204020203" pitchFamily="34" charset="0"/>
              </a:rPr>
              <a:t>And the gap between what employers can afford and what healthcare costs will continue to widen</a:t>
            </a:r>
          </a:p>
          <a:p>
            <a:pPr fontAlgn="t"/>
            <a:endParaRPr lang="en-US" b="0" i="0">
              <a:effectLst/>
              <a:latin typeface="Segoe UI" panose="020B0502040204020203" pitchFamily="34" charset="0"/>
              <a:cs typeface="Segoe UI"/>
            </a:endParaRPr>
          </a:p>
          <a:p>
            <a:pPr fontAlgn="t"/>
            <a:r>
              <a:rPr lang="en-US" b="0" i="0">
                <a:effectLst/>
                <a:latin typeface="Segoe UI"/>
                <a:cs typeface="Segoe UI"/>
              </a:rPr>
              <a:t>“So if the trend itself is unsustainable, the real question becomes—what do we actually do about it? And how do we start taking back control?”</a:t>
            </a:r>
          </a:p>
          <a:p>
            <a:endParaRPr lang="en-US">
              <a:solidFill>
                <a:srgbClr val="444444"/>
              </a:solidFill>
            </a:endParaRPr>
          </a:p>
          <a:p>
            <a:endParaRPr lang="en-US">
              <a:latin typeface="Calibri"/>
              <a:ea typeface="Calibri"/>
              <a:cs typeface="Calibr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079C9CE-E27F-4F7B-9DF3-ED24F5FE9538}" type="slidenum">
              <a:rPr lang="en-GB" smtClean="0"/>
              <a:pPr/>
              <a:t>5</a:t>
            </a:fld>
            <a:endParaRPr lang="en-GB"/>
          </a:p>
        </p:txBody>
      </p:sp>
    </p:spTree>
    <p:extLst>
      <p:ext uri="{BB962C8B-B14F-4D97-AF65-F5344CB8AC3E}">
        <p14:creationId xmlns:p14="http://schemas.microsoft.com/office/powerpoint/2010/main" val="1942863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12684-86EE-D36B-186E-446CEC2684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3826EF-6B49-61DA-DCA8-1F3AA481AC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A7272C-BB07-AD7A-F03A-F90DF77F777A}"/>
              </a:ext>
            </a:extLst>
          </p:cNvPr>
          <p:cNvSpPr>
            <a:spLocks noGrp="1"/>
          </p:cNvSpPr>
          <p:nvPr>
            <p:ph type="body" idx="1"/>
          </p:nvPr>
        </p:nvSpPr>
        <p:spPr/>
        <p:txBody>
          <a:bodyPr/>
          <a:lstStyle/>
          <a:p>
            <a:pPr fontAlgn="t"/>
            <a:r>
              <a:rPr lang="en-US" b="1" i="0">
                <a:effectLst/>
                <a:latin typeface="Segoe UI" panose="020B0502040204020203" pitchFamily="34" charset="0"/>
              </a:rPr>
              <a:t>So what are your peers doing?</a:t>
            </a:r>
          </a:p>
          <a:p>
            <a:pPr fontAlgn="t"/>
            <a:r>
              <a:rPr lang="en-US" b="0" i="0">
                <a:effectLst/>
                <a:latin typeface="Segoe UI" panose="020B0502040204020203" pitchFamily="34" charset="0"/>
              </a:rPr>
              <a:t>Your peers recognize that cost is an issue and if you are not, then you will be left behind.</a:t>
            </a:r>
          </a:p>
          <a:p>
            <a:pPr fontAlgn="t"/>
            <a:endParaRPr lang="en-US" b="0" i="0">
              <a:effectLst/>
              <a:latin typeface="Segoe UI" panose="020B0502040204020203" pitchFamily="34" charset="0"/>
            </a:endParaRPr>
          </a:p>
          <a:p>
            <a:pPr fontAlgn="t"/>
            <a:r>
              <a:rPr lang="en-US" b="0" i="0">
                <a:effectLst/>
                <a:latin typeface="Segoe UI" panose="020B0502040204020203" pitchFamily="34" charset="0"/>
              </a:rPr>
              <a:t>NOTE: Remove right side of slide</a:t>
            </a:r>
          </a:p>
          <a:p>
            <a:pPr fontAlgn="t"/>
            <a:endParaRPr lang="en-US" b="1" i="0">
              <a:effectLst/>
              <a:latin typeface="Segoe UI" panose="020B0502040204020203" pitchFamily="34" charset="0"/>
            </a:endParaRPr>
          </a:p>
          <a:p>
            <a:endParaRPr lang="en-US">
              <a:solidFill>
                <a:srgbClr val="444444"/>
              </a:solidFill>
            </a:endParaRPr>
          </a:p>
          <a:p>
            <a:endParaRPr lang="en-US">
              <a:latin typeface="Segoe UI"/>
              <a:cs typeface="Segoe UI"/>
            </a:endParaRPr>
          </a:p>
          <a:p>
            <a:endParaRPr lang="en-US">
              <a:latin typeface="Segoe UI"/>
              <a:cs typeface="Segoe UI"/>
            </a:endParaRPr>
          </a:p>
          <a:p>
            <a:endParaRPr lang="en-US">
              <a:cs typeface="Segoe UI"/>
            </a:endParaRPr>
          </a:p>
        </p:txBody>
      </p:sp>
      <p:sp>
        <p:nvSpPr>
          <p:cNvPr id="4" name="Slide Number Placeholder 3">
            <a:extLst>
              <a:ext uri="{FF2B5EF4-FFF2-40B4-BE49-F238E27FC236}">
                <a16:creationId xmlns:a16="http://schemas.microsoft.com/office/drawing/2014/main" id="{5C406FD7-4319-66E1-D1DF-18B8F0970C4A}"/>
              </a:ext>
            </a:extLst>
          </p:cNvPr>
          <p:cNvSpPr>
            <a:spLocks noGrp="1"/>
          </p:cNvSpPr>
          <p:nvPr>
            <p:ph type="sldNum" sz="quarter" idx="5"/>
          </p:nvPr>
        </p:nvSpPr>
        <p:spPr/>
        <p:txBody>
          <a:bodyPr/>
          <a:lstStyle/>
          <a:p>
            <a:fld id="{EEB1FEA2-C736-AF41-A6BE-293A6F6CA6AB}" type="slidenum">
              <a:rPr lang="en-US" smtClean="0"/>
              <a:t>6</a:t>
            </a:fld>
            <a:endParaRPr lang="en-US"/>
          </a:p>
        </p:txBody>
      </p:sp>
    </p:spTree>
    <p:extLst>
      <p:ext uri="{BB962C8B-B14F-4D97-AF65-F5344CB8AC3E}">
        <p14:creationId xmlns:p14="http://schemas.microsoft.com/office/powerpoint/2010/main" val="3428080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Segoe UI"/>
                <a:cs typeface="Segoe UI"/>
              </a:rPr>
              <a:t>So how do we take the wheel?</a:t>
            </a:r>
            <a:endParaRPr lang="en-US"/>
          </a:p>
          <a:p>
            <a:endParaRPr lang="en-US">
              <a:latin typeface="Segoe UI"/>
              <a:cs typeface="Segoe UI"/>
            </a:endParaRPr>
          </a:p>
          <a:p>
            <a:r>
              <a:rPr lang="en-US">
                <a:latin typeface="Segoe UI"/>
                <a:cs typeface="Segoe UI"/>
              </a:rPr>
              <a:t>While employers cannot control these forces, they can influence outcomes through: </a:t>
            </a:r>
            <a:endParaRPr lang="en-US">
              <a:cs typeface="Segoe UI" panose="020B0502040204020203" pitchFamily="34" charset="0"/>
            </a:endParaRPr>
          </a:p>
          <a:p>
            <a:pPr marL="171450" indent="-171450">
              <a:buFont typeface="Arial"/>
              <a:buChar char="•"/>
            </a:pPr>
            <a:r>
              <a:rPr lang="en-US">
                <a:latin typeface="Segoe UI"/>
                <a:cs typeface="Segoe UI"/>
              </a:rPr>
              <a:t>Being informed and data-driven; </a:t>
            </a:r>
            <a:endParaRPr lang="en-US">
              <a:cs typeface="Segoe UI"/>
            </a:endParaRPr>
          </a:p>
          <a:p>
            <a:pPr marL="171450" indent="-171450">
              <a:buFont typeface="Arial"/>
              <a:buChar char="•"/>
            </a:pPr>
            <a:r>
              <a:rPr lang="en-US">
                <a:latin typeface="Segoe UI"/>
                <a:cs typeface="Segoe UI"/>
              </a:rPr>
              <a:t>Planning proactively rather than reacting annually; and</a:t>
            </a:r>
            <a:endParaRPr lang="en-US">
              <a:cs typeface="Segoe UI"/>
            </a:endParaRPr>
          </a:p>
          <a:p>
            <a:pPr marL="171450" indent="-171450">
              <a:buFont typeface="Arial"/>
              <a:buChar char="•"/>
            </a:pPr>
            <a:r>
              <a:rPr lang="en-US">
                <a:latin typeface="Segoe UI"/>
                <a:cs typeface="Segoe UI"/>
              </a:rPr>
              <a:t>Engaging intentionally in benefit strategy, advocacy, and coalition efforts. </a:t>
            </a:r>
            <a:endParaRPr lang="en-US">
              <a:cs typeface="Segoe UI"/>
            </a:endParaRPr>
          </a:p>
          <a:p>
            <a:pPr marL="171450" indent="-171450">
              <a:buFont typeface="Arial"/>
              <a:buChar char="•"/>
            </a:pPr>
            <a:endParaRPr lang="en-US">
              <a:latin typeface="Segoe UI"/>
              <a:cs typeface="Segoe UI"/>
            </a:endParaRPr>
          </a:p>
          <a:p>
            <a:r>
              <a:rPr lang="en-US">
                <a:latin typeface="Segoe UI"/>
                <a:cs typeface="Segoe UI"/>
              </a:rPr>
              <a:t>So what does that look like?</a:t>
            </a:r>
            <a:endParaRPr lang="en-US">
              <a:cs typeface="Segoe UI"/>
            </a:endParaRPr>
          </a:p>
        </p:txBody>
      </p:sp>
      <p:sp>
        <p:nvSpPr>
          <p:cNvPr id="4" name="Slide Number Placeholder 3"/>
          <p:cNvSpPr>
            <a:spLocks noGrp="1"/>
          </p:cNvSpPr>
          <p:nvPr>
            <p:ph type="sldNum" sz="quarter" idx="5"/>
          </p:nvPr>
        </p:nvSpPr>
        <p:spPr/>
        <p:txBody>
          <a:bodyPr/>
          <a:lstStyle/>
          <a:p>
            <a:fld id="{3079C9CE-E27F-4F7B-9DF3-ED24F5FE9538}" type="slidenum">
              <a:rPr lang="en-GB" smtClean="0"/>
              <a:pPr/>
              <a:t>7</a:t>
            </a:fld>
            <a:endParaRPr lang="en-GB"/>
          </a:p>
        </p:txBody>
      </p:sp>
    </p:spTree>
    <p:extLst>
      <p:ext uri="{BB962C8B-B14F-4D97-AF65-F5344CB8AC3E}">
        <p14:creationId xmlns:p14="http://schemas.microsoft.com/office/powerpoint/2010/main" val="96468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9C620-71AF-70E2-F1FD-3D76E2C2BB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8A0A08-8569-06ED-DDFE-FD7570F42A68}"/>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BDF7285F-9295-7B3D-01B6-7F860A431468}"/>
              </a:ext>
            </a:extLst>
          </p:cNvPr>
          <p:cNvSpPr>
            <a:spLocks noGrp="1"/>
          </p:cNvSpPr>
          <p:nvPr>
            <p:ph type="body" idx="1"/>
          </p:nvPr>
        </p:nvSpPr>
        <p:spPr/>
        <p:txBody>
          <a:bodyPr/>
          <a:lstStyle/>
          <a:p>
            <a:r>
              <a:rPr lang="en-US" b="0" u="none">
                <a:latin typeface="Segoe UI" panose="020B0502040204020203" pitchFamily="34" charset="0"/>
                <a:cs typeface="Segoe UI" panose="020B0502040204020203" pitchFamily="34" charset="0"/>
              </a:rPr>
              <a:t>The first step in taking the wheel is knowing your data, population, and expenses, but Why?</a:t>
            </a:r>
          </a:p>
          <a:p>
            <a:endParaRPr lang="en-US" b="0" u="none">
              <a:latin typeface="Segoe UI" panose="020B0502040204020203" pitchFamily="34" charset="0"/>
              <a:cs typeface="Segoe UI" panose="020B0502040204020203" pitchFamily="34" charset="0"/>
            </a:endParaRPr>
          </a:p>
          <a:p>
            <a:pPr fontAlgn="t"/>
            <a:r>
              <a:rPr lang="en-US" b="1" i="0">
                <a:effectLst/>
                <a:latin typeface="Segoe UI" panose="020B0502040204020203" pitchFamily="34" charset="0"/>
              </a:rPr>
              <a:t>Rising Healthcare Costs</a:t>
            </a:r>
          </a:p>
          <a:p>
            <a:pPr fontAlgn="t"/>
            <a:r>
              <a:rPr lang="en-US" b="0" i="0">
                <a:effectLst/>
                <a:latin typeface="Segoe UI"/>
                <a:cs typeface="Segoe UI"/>
              </a:rPr>
              <a:t>Healthcare costs are no longer rising gradually—they’re accelerating</a:t>
            </a:r>
            <a:r>
              <a:rPr lang="en-US">
                <a:latin typeface="Segoe UI"/>
                <a:cs typeface="Segoe UI"/>
              </a:rPr>
              <a:t>.</a:t>
            </a:r>
            <a:endParaRPr lang="en-US" b="0" i="0">
              <a:effectLst/>
              <a:latin typeface="Segoe UI"/>
              <a:cs typeface="Segoe UI"/>
            </a:endParaRPr>
          </a:p>
          <a:p>
            <a:pPr fontAlgn="t"/>
            <a:r>
              <a:rPr lang="en-US" b="0" i="0">
                <a:effectLst/>
                <a:latin typeface="Segoe UI"/>
                <a:cs typeface="Segoe UI"/>
              </a:rPr>
              <a:t>Two of the biggest drivers are: </a:t>
            </a:r>
          </a:p>
          <a:p>
            <a:pPr lvl="1" fontAlgn="t"/>
            <a:r>
              <a:rPr lang="en-US" b="0" i="0">
                <a:effectLst/>
                <a:latin typeface="Segoe UI" panose="020B0502040204020203" pitchFamily="34" charset="0"/>
              </a:rPr>
              <a:t>The </a:t>
            </a:r>
            <a:r>
              <a:rPr lang="en-US" b="1" i="0">
                <a:effectLst/>
                <a:latin typeface="Segoe UI" panose="020B0502040204020203" pitchFamily="34" charset="0"/>
              </a:rPr>
              <a:t>explosion in specialty pharmacy</a:t>
            </a:r>
            <a:r>
              <a:rPr lang="en-US" b="0" i="0">
                <a:effectLst/>
                <a:latin typeface="Segoe UI" panose="020B0502040204020203" pitchFamily="34" charset="0"/>
              </a:rPr>
              <a:t>, especially high-cost drugs like GLP-1s</a:t>
            </a:r>
          </a:p>
          <a:p>
            <a:pPr marL="456565" lvl="1" fontAlgn="t"/>
            <a:r>
              <a:rPr lang="en-US" b="0" i="0">
                <a:effectLst/>
                <a:latin typeface="Segoe UI"/>
                <a:cs typeface="Segoe UI"/>
              </a:rPr>
              <a:t>And the growing prevalence of </a:t>
            </a:r>
            <a:r>
              <a:rPr lang="en-US" b="1" i="0">
                <a:effectLst/>
                <a:latin typeface="Segoe UI"/>
                <a:cs typeface="Segoe UI"/>
              </a:rPr>
              <a:t>chronic conditions across the workforce</a:t>
            </a:r>
            <a:endParaRPr lang="en-US" b="0" i="0">
              <a:effectLst/>
              <a:latin typeface="Segoe UI"/>
              <a:cs typeface="Segoe UI"/>
            </a:endParaRPr>
          </a:p>
          <a:p>
            <a:pPr fontAlgn="t"/>
            <a:r>
              <a:rPr lang="en-US" b="0" i="0">
                <a:effectLst/>
                <a:latin typeface="Segoe UI"/>
                <a:cs typeface="Segoe UI"/>
              </a:rPr>
              <a:t>What’s important here is that these costs are </a:t>
            </a:r>
            <a:r>
              <a:rPr lang="en-US" b="1" i="0">
                <a:effectLst/>
                <a:latin typeface="Segoe UI"/>
                <a:cs typeface="Segoe UI"/>
              </a:rPr>
              <a:t>outpacing inflation and wage growth</a:t>
            </a:r>
            <a:r>
              <a:rPr lang="en-US" b="0" i="0">
                <a:effectLst/>
                <a:latin typeface="Segoe UI"/>
                <a:cs typeface="Segoe UI"/>
              </a:rPr>
              <a:t>, which makes them increasingly difficult for employers to absorb</a:t>
            </a:r>
            <a:r>
              <a:rPr lang="en-US">
                <a:latin typeface="Segoe UI"/>
                <a:cs typeface="Segoe UI"/>
              </a:rPr>
              <a:t>.</a:t>
            </a:r>
            <a:endParaRPr lang="en-US" b="0" i="0">
              <a:effectLst/>
              <a:latin typeface="Segoe UI"/>
              <a:cs typeface="Segoe UI"/>
            </a:endParaRPr>
          </a:p>
          <a:p>
            <a:endParaRPr lang="en-US" b="0" i="0">
              <a:effectLst/>
              <a:latin typeface="Segoe UI" panose="020B0502040204020203" pitchFamily="34" charset="0"/>
              <a:cs typeface="Segoe UI"/>
            </a:endParaRPr>
          </a:p>
          <a:p>
            <a:r>
              <a:rPr lang="en-US">
                <a:latin typeface="Segoe UI"/>
                <a:cs typeface="Segoe UI"/>
              </a:rPr>
              <a:t>CLINIC</a:t>
            </a:r>
            <a:endParaRPr lang="en-US">
              <a:cs typeface="Segoe UI"/>
            </a:endParaRPr>
          </a:p>
          <a:p>
            <a:pPr fontAlgn="t"/>
            <a:endParaRPr lang="en-US"/>
          </a:p>
          <a:p>
            <a:pPr fontAlgn="t"/>
            <a:r>
              <a:rPr lang="en-US" b="1" i="0">
                <a:effectLst/>
                <a:latin typeface="Segoe UI" panose="020B0502040204020203" pitchFamily="34" charset="0"/>
              </a:rPr>
              <a:t>Uneven Risk Distribution</a:t>
            </a:r>
          </a:p>
          <a:p>
            <a:pPr fontAlgn="t"/>
            <a:r>
              <a:rPr lang="en-US" b="0" i="0">
                <a:effectLst/>
                <a:latin typeface="Segoe UI"/>
                <a:cs typeface="Segoe UI"/>
              </a:rPr>
              <a:t>Healthcare spend is not evenly distributed—it’s highly concentrated</a:t>
            </a:r>
            <a:r>
              <a:rPr lang="en-US">
                <a:latin typeface="Segoe UI"/>
                <a:cs typeface="Segoe UI"/>
              </a:rPr>
              <a:t>.</a:t>
            </a:r>
            <a:endParaRPr lang="en-US" b="0" i="0">
              <a:effectLst/>
              <a:latin typeface="Segoe UI"/>
              <a:cs typeface="Segoe UI"/>
            </a:endParaRPr>
          </a:p>
          <a:p>
            <a:pPr fontAlgn="t"/>
            <a:r>
              <a:rPr lang="en-US" b="0" i="0">
                <a:effectLst/>
                <a:latin typeface="Segoe UI"/>
                <a:cs typeface="Segoe UI"/>
              </a:rPr>
              <a:t>A </a:t>
            </a:r>
            <a:r>
              <a:rPr lang="en-US" b="1" i="0">
                <a:effectLst/>
                <a:latin typeface="Segoe UI"/>
                <a:cs typeface="Segoe UI"/>
              </a:rPr>
              <a:t>small percentage of members drive the majority of total costs</a:t>
            </a:r>
            <a:r>
              <a:rPr lang="en-US">
                <a:latin typeface="Segoe UI"/>
                <a:cs typeface="Segoe UI"/>
              </a:rPr>
              <a:t>.</a:t>
            </a:r>
            <a:endParaRPr lang="en-US" b="0" i="0">
              <a:effectLst/>
              <a:latin typeface="Segoe UI" panose="020B0502040204020203" pitchFamily="34" charset="0"/>
              <a:cs typeface="Segoe UI"/>
            </a:endParaRPr>
          </a:p>
          <a:p>
            <a:pPr fontAlgn="t"/>
            <a:r>
              <a:rPr lang="en-US" b="0" i="0">
                <a:effectLst/>
                <a:latin typeface="Segoe UI"/>
                <a:cs typeface="Segoe UI"/>
              </a:rPr>
              <a:t>These are often individuals dealing with: </a:t>
            </a:r>
          </a:p>
          <a:p>
            <a:pPr lvl="1" fontAlgn="t"/>
            <a:r>
              <a:rPr lang="en-US" b="0" i="0">
                <a:effectLst/>
                <a:latin typeface="Segoe UI" panose="020B0502040204020203" pitchFamily="34" charset="0"/>
              </a:rPr>
              <a:t>Multiple chronic conditions</a:t>
            </a:r>
          </a:p>
          <a:p>
            <a:pPr lvl="1" fontAlgn="t"/>
            <a:r>
              <a:rPr lang="en-US" b="0" i="0">
                <a:effectLst/>
                <a:latin typeface="Segoe UI" panose="020B0502040204020203" pitchFamily="34" charset="0"/>
              </a:rPr>
              <a:t>Complex or specialty therapies</a:t>
            </a:r>
          </a:p>
          <a:p>
            <a:pPr marL="456565" lvl="1" fontAlgn="t"/>
            <a:r>
              <a:rPr lang="en-US" b="0" i="0">
                <a:effectLst/>
                <a:latin typeface="Segoe UI"/>
                <a:cs typeface="Segoe UI"/>
              </a:rPr>
              <a:t>Or catastrophic events</a:t>
            </a:r>
          </a:p>
          <a:p>
            <a:pPr fontAlgn="t"/>
            <a:r>
              <a:rPr lang="en-US" b="0" i="0">
                <a:effectLst/>
                <a:latin typeface="Segoe UI" panose="020B0502040204020203" pitchFamily="34" charset="0"/>
              </a:rPr>
              <a:t>Without intervention, these individuals continue to cycle through high-cost care year after year.</a:t>
            </a:r>
          </a:p>
          <a:p>
            <a:pPr fontAlgn="t"/>
            <a:r>
              <a:rPr lang="en-US" b="0" i="0">
                <a:effectLst/>
                <a:latin typeface="Segoe UI"/>
                <a:cs typeface="Segoe UI"/>
              </a:rPr>
              <a:t>You can’t manage cost effectively with broad strategies—you have to </a:t>
            </a:r>
            <a:r>
              <a:rPr lang="en-US" b="1" i="0">
                <a:effectLst/>
                <a:latin typeface="Segoe UI"/>
                <a:cs typeface="Segoe UI"/>
              </a:rPr>
              <a:t>identify and engage the right populations</a:t>
            </a:r>
            <a:r>
              <a:rPr lang="en-US" b="0" i="0">
                <a:effectLst/>
                <a:latin typeface="Segoe UI"/>
                <a:cs typeface="Segoe UI"/>
              </a:rPr>
              <a:t>.</a:t>
            </a:r>
          </a:p>
          <a:p>
            <a:endParaRPr lang="en-US">
              <a:cs typeface="Segoe UI"/>
            </a:endParaRPr>
          </a:p>
          <a:p>
            <a:pPr fontAlgn="t"/>
            <a:r>
              <a:rPr lang="en-US" b="1" i="0">
                <a:effectLst/>
                <a:latin typeface="Segoe UI"/>
                <a:cs typeface="Segoe UI"/>
              </a:rPr>
              <a:t>Opaque Pricing &amp; Delivery</a:t>
            </a:r>
          </a:p>
          <a:p>
            <a:pPr fontAlgn="t"/>
            <a:r>
              <a:rPr lang="en-US" b="0" i="0">
                <a:effectLst/>
                <a:latin typeface="Segoe UI"/>
                <a:cs typeface="Segoe UI"/>
              </a:rPr>
              <a:t>One of the biggest challenges in healthcare is that </a:t>
            </a:r>
            <a:r>
              <a:rPr lang="en-US" b="1" i="0">
                <a:effectLst/>
                <a:latin typeface="Segoe UI"/>
                <a:cs typeface="Segoe UI"/>
              </a:rPr>
              <a:t>pricing isn’t transparent</a:t>
            </a:r>
            <a:r>
              <a:rPr lang="en-US">
                <a:latin typeface="Segoe UI"/>
                <a:cs typeface="Segoe UI"/>
              </a:rPr>
              <a:t>.</a:t>
            </a:r>
            <a:endParaRPr lang="en-US" b="0" i="0">
              <a:effectLst/>
              <a:latin typeface="Segoe UI"/>
              <a:cs typeface="Segoe UI"/>
            </a:endParaRPr>
          </a:p>
          <a:p>
            <a:pPr fontAlgn="t"/>
            <a:r>
              <a:rPr lang="en-US" b="0" i="0">
                <a:effectLst/>
                <a:latin typeface="Segoe UI"/>
                <a:cs typeface="Segoe UI"/>
              </a:rPr>
              <a:t>Between: </a:t>
            </a:r>
          </a:p>
          <a:p>
            <a:pPr lvl="1" fontAlgn="t"/>
            <a:r>
              <a:rPr lang="en-US" b="0" i="0">
                <a:effectLst/>
                <a:latin typeface="Segoe UI" panose="020B0502040204020203" pitchFamily="34" charset="0"/>
              </a:rPr>
              <a:t>Hidden fees</a:t>
            </a:r>
          </a:p>
          <a:p>
            <a:pPr lvl="1" fontAlgn="t"/>
            <a:r>
              <a:rPr lang="en-US" b="0" i="0">
                <a:effectLst/>
                <a:latin typeface="Segoe UI" panose="020B0502040204020203" pitchFamily="34" charset="0"/>
              </a:rPr>
              <a:t>Rebates</a:t>
            </a:r>
          </a:p>
          <a:p>
            <a:pPr lvl="1" fontAlgn="t"/>
            <a:r>
              <a:rPr lang="en-US" b="0" i="0">
                <a:effectLst/>
                <a:latin typeface="Segoe UI" panose="020B0502040204020203" pitchFamily="34" charset="0"/>
              </a:rPr>
              <a:t>Discounts</a:t>
            </a:r>
          </a:p>
          <a:p>
            <a:pPr marL="456565" lvl="1" fontAlgn="t"/>
            <a:r>
              <a:rPr lang="en-US" b="0" i="0">
                <a:effectLst/>
                <a:latin typeface="Segoe UI"/>
                <a:cs typeface="Segoe UI"/>
              </a:rPr>
              <a:t>And complex contracting</a:t>
            </a:r>
          </a:p>
          <a:p>
            <a:pPr fontAlgn="t"/>
            <a:r>
              <a:rPr lang="en-US" b="0" i="0">
                <a:effectLst/>
                <a:latin typeface="Segoe UI"/>
                <a:cs typeface="Segoe UI"/>
              </a:rPr>
              <a:t>It becomes extremely difficult to answer a simple question: </a:t>
            </a:r>
            <a:r>
              <a:rPr lang="en-US" b="0" i="1">
                <a:effectLst/>
                <a:latin typeface="Segoe UI"/>
                <a:cs typeface="Segoe UI"/>
              </a:rPr>
              <a:t>What are we actually paying</a:t>
            </a:r>
            <a:r>
              <a:rPr lang="en-US" i="1">
                <a:latin typeface="Segoe UI"/>
                <a:cs typeface="Segoe UI"/>
              </a:rPr>
              <a:t>?</a:t>
            </a:r>
            <a:endParaRPr lang="en-US" b="0" i="0">
              <a:effectLst/>
              <a:latin typeface="Segoe UI" panose="020B0502040204020203" pitchFamily="34" charset="0"/>
              <a:cs typeface="Segoe UI"/>
            </a:endParaRPr>
          </a:p>
          <a:p>
            <a:pPr fontAlgn="t"/>
            <a:r>
              <a:rPr lang="en-US" b="0" i="0">
                <a:effectLst/>
                <a:latin typeface="Segoe UI"/>
                <a:cs typeface="Segoe UI"/>
              </a:rPr>
              <a:t>Even strategies that </a:t>
            </a:r>
            <a:r>
              <a:rPr lang="en-US" b="0" i="1">
                <a:effectLst/>
                <a:latin typeface="Segoe UI"/>
                <a:cs typeface="Segoe UI"/>
              </a:rPr>
              <a:t>look</a:t>
            </a:r>
            <a:r>
              <a:rPr lang="en-US" b="0" i="0">
                <a:effectLst/>
                <a:latin typeface="Segoe UI"/>
                <a:cs typeface="Segoe UI"/>
              </a:rPr>
              <a:t> like savings may not deliver real financial value</a:t>
            </a:r>
            <a:r>
              <a:rPr lang="en-US">
                <a:latin typeface="Segoe UI"/>
                <a:cs typeface="Segoe UI"/>
              </a:rPr>
              <a:t>.</a:t>
            </a:r>
            <a:endParaRPr lang="en-US" b="0" i="0">
              <a:effectLst/>
              <a:latin typeface="Segoe UI" panose="020B0502040204020203" pitchFamily="34" charset="0"/>
              <a:cs typeface="Segoe UI"/>
            </a:endParaRPr>
          </a:p>
          <a:p>
            <a:pPr fontAlgn="t"/>
            <a:r>
              <a:rPr lang="en-US" b="0" i="0">
                <a:effectLst/>
                <a:latin typeface="Segoe UI"/>
                <a:cs typeface="Segoe UI"/>
              </a:rPr>
              <a:t>If you don’t have visibility, you can’t confidently measure impact—or make informed decisions.</a:t>
            </a:r>
          </a:p>
          <a:p>
            <a:pPr fontAlgn="t"/>
            <a:endParaRPr lang="en-US" b="0" i="0">
              <a:effectLst/>
              <a:latin typeface="Segoe UI" panose="020B0502040204020203" pitchFamily="34" charset="0"/>
            </a:endParaRPr>
          </a:p>
          <a:p>
            <a:pPr fontAlgn="t"/>
            <a:r>
              <a:rPr lang="en-US" b="1" i="0">
                <a:effectLst/>
                <a:latin typeface="Segoe UI" panose="020B0502040204020203" pitchFamily="34" charset="0"/>
              </a:rPr>
              <a:t>Evolving Employee Expectations</a:t>
            </a:r>
          </a:p>
          <a:p>
            <a:pPr fontAlgn="t"/>
            <a:r>
              <a:rPr lang="en-US" b="0" i="0">
                <a:effectLst/>
                <a:latin typeface="Segoe UI"/>
                <a:cs typeface="Segoe UI"/>
              </a:rPr>
              <a:t>Employee expectations have fundamentally changed</a:t>
            </a:r>
            <a:r>
              <a:rPr lang="en-US">
                <a:latin typeface="Segoe UI"/>
                <a:cs typeface="Segoe UI"/>
              </a:rPr>
              <a:t>.</a:t>
            </a:r>
            <a:endParaRPr lang="en-US" b="0" i="0">
              <a:effectLst/>
              <a:latin typeface="Segoe UI"/>
              <a:cs typeface="Segoe UI"/>
            </a:endParaRPr>
          </a:p>
          <a:p>
            <a:pPr fontAlgn="t"/>
            <a:r>
              <a:rPr lang="en-US" b="0" i="0">
                <a:effectLst/>
                <a:latin typeface="Segoe UI"/>
                <a:cs typeface="Segoe UI"/>
              </a:rPr>
              <a:t>Benefits are no longer just about medical coverage—they now need to address: </a:t>
            </a:r>
          </a:p>
          <a:p>
            <a:pPr lvl="1" fontAlgn="t"/>
            <a:r>
              <a:rPr lang="en-US" b="1" i="0">
                <a:effectLst/>
                <a:latin typeface="Segoe UI" panose="020B0502040204020203" pitchFamily="34" charset="0"/>
              </a:rPr>
              <a:t>Physical health</a:t>
            </a:r>
            <a:endParaRPr lang="en-US" b="0" i="0">
              <a:effectLst/>
              <a:latin typeface="Segoe UI" panose="020B0502040204020203" pitchFamily="34" charset="0"/>
            </a:endParaRPr>
          </a:p>
          <a:p>
            <a:pPr lvl="1" fontAlgn="t"/>
            <a:r>
              <a:rPr lang="en-US" b="1" i="0">
                <a:effectLst/>
                <a:latin typeface="Segoe UI" panose="020B0502040204020203" pitchFamily="34" charset="0"/>
              </a:rPr>
              <a:t>Mental health</a:t>
            </a:r>
            <a:endParaRPr lang="en-US" b="0" i="0">
              <a:effectLst/>
              <a:latin typeface="Segoe UI" panose="020B0502040204020203" pitchFamily="34" charset="0"/>
            </a:endParaRPr>
          </a:p>
          <a:p>
            <a:pPr marL="456565" lvl="1" fontAlgn="t"/>
            <a:r>
              <a:rPr lang="en-US" b="1" i="0">
                <a:effectLst/>
                <a:latin typeface="Segoe UI"/>
                <a:cs typeface="Segoe UI"/>
              </a:rPr>
              <a:t>Financial well-being</a:t>
            </a:r>
            <a:endParaRPr lang="en-US" b="0" i="0">
              <a:effectLst/>
              <a:latin typeface="Segoe UI"/>
              <a:cs typeface="Segoe UI"/>
            </a:endParaRPr>
          </a:p>
          <a:p>
            <a:pPr fontAlgn="t"/>
            <a:r>
              <a:rPr lang="en-US" b="0" i="0">
                <a:effectLst/>
                <a:latin typeface="Segoe UI"/>
                <a:cs typeface="Segoe UI"/>
              </a:rPr>
              <a:t>And at the same time, employees expect: </a:t>
            </a:r>
          </a:p>
          <a:p>
            <a:pPr lvl="1" fontAlgn="t"/>
            <a:r>
              <a:rPr lang="en-US" b="0" i="0">
                <a:effectLst/>
                <a:latin typeface="Segoe UI" panose="020B0502040204020203" pitchFamily="34" charset="0"/>
              </a:rPr>
              <a:t>Personalization</a:t>
            </a:r>
          </a:p>
          <a:p>
            <a:pPr lvl="1" fontAlgn="t"/>
            <a:r>
              <a:rPr lang="en-US" b="0" i="0">
                <a:effectLst/>
                <a:latin typeface="Segoe UI" panose="020B0502040204020203" pitchFamily="34" charset="0"/>
              </a:rPr>
              <a:t>Simplicity</a:t>
            </a:r>
          </a:p>
          <a:p>
            <a:pPr marL="456565" lvl="1" fontAlgn="t"/>
            <a:r>
              <a:rPr lang="en-US" b="0" i="0">
                <a:effectLst/>
                <a:latin typeface="Segoe UI"/>
                <a:cs typeface="Segoe UI"/>
              </a:rPr>
              <a:t>And meaningful value</a:t>
            </a:r>
          </a:p>
          <a:p>
            <a:pPr fontAlgn="t"/>
            <a:r>
              <a:rPr lang="en-US" b="0" i="0">
                <a:effectLst/>
                <a:latin typeface="Segoe UI" panose="020B0502040204020203" pitchFamily="34" charset="0"/>
              </a:rPr>
              <a:t>That creates a tension between </a:t>
            </a:r>
            <a:r>
              <a:rPr lang="en-US" b="1" i="0">
                <a:effectLst/>
                <a:latin typeface="Segoe UI" panose="020B0502040204020203" pitchFamily="34" charset="0"/>
              </a:rPr>
              <a:t>cost management and experience</a:t>
            </a:r>
            <a:r>
              <a:rPr lang="en-US" b="0" i="0">
                <a:effectLst/>
                <a:latin typeface="Segoe UI" panose="020B0502040204020203" pitchFamily="34" charset="0"/>
              </a:rPr>
              <a:t>.</a:t>
            </a:r>
          </a:p>
          <a:p>
            <a:pPr fontAlgn="t"/>
            <a:r>
              <a:rPr lang="en-US" b="0" i="0">
                <a:effectLst/>
                <a:latin typeface="Segoe UI" panose="020B0502040204020203" pitchFamily="34" charset="0"/>
              </a:rPr>
              <a:t>Employers need to design benefits that are both </a:t>
            </a:r>
            <a:r>
              <a:rPr lang="en-US" b="1" i="0">
                <a:effectLst/>
                <a:latin typeface="Segoe UI" panose="020B0502040204020203" pitchFamily="34" charset="0"/>
              </a:rPr>
              <a:t>financially sustainable and relevant to their workforce</a:t>
            </a:r>
            <a:r>
              <a:rPr lang="en-US" b="0" i="0">
                <a:effectLst/>
                <a:latin typeface="Segoe UI" panose="020B0502040204020203" pitchFamily="34" charset="0"/>
              </a:rPr>
              <a:t>.</a:t>
            </a:r>
          </a:p>
          <a:p>
            <a:endParaRPr lang="en-US" b="0" i="0">
              <a:effectLst/>
              <a:latin typeface="Segoe UI" panose="020B0502040204020203" pitchFamily="34" charset="0"/>
              <a:cs typeface="Segoe UI"/>
            </a:endParaRPr>
          </a:p>
          <a:p>
            <a:r>
              <a:rPr lang="en-US">
                <a:latin typeface="Segoe UI"/>
                <a:cs typeface="Segoe UI"/>
              </a:rPr>
              <a:t>Check AI for gaps of what is being provided vs offered.</a:t>
            </a:r>
            <a:endParaRPr lang="en-US">
              <a:cs typeface="Segoe UI"/>
            </a:endParaRPr>
          </a:p>
          <a:p>
            <a:pPr fontAlgn="t"/>
            <a:endParaRPr lang="en-US"/>
          </a:p>
          <a:p>
            <a:pPr fontAlgn="t"/>
            <a:r>
              <a:rPr lang="en-US" b="1" i="0">
                <a:effectLst/>
                <a:latin typeface="Segoe UI" panose="020B0502040204020203" pitchFamily="34" charset="0"/>
              </a:rPr>
              <a:t>One Big Beautiful Bill – Cost Shifting</a:t>
            </a:r>
          </a:p>
          <a:p>
            <a:pPr fontAlgn="t"/>
            <a:r>
              <a:rPr lang="en-US" b="0" i="0">
                <a:effectLst/>
                <a:latin typeface="Segoe UI" panose="020B0502040204020203" pitchFamily="34" charset="0"/>
              </a:rPr>
              <a:t>Finally, we have policy changes—specifically the One Big Beautiful Bill—which are </a:t>
            </a:r>
            <a:r>
              <a:rPr lang="en-US" b="1" i="0">
                <a:effectLst/>
                <a:latin typeface="Segoe UI" panose="020B0502040204020203" pitchFamily="34" charset="0"/>
              </a:rPr>
              <a:t>reshaping who pays for healthcare</a:t>
            </a:r>
            <a:r>
              <a:rPr lang="en-US" b="0" i="0">
                <a:effectLst/>
                <a:latin typeface="Segoe UI" panose="020B0502040204020203" pitchFamily="34" charset="0"/>
              </a:rPr>
              <a:t>.</a:t>
            </a:r>
          </a:p>
          <a:p>
            <a:pPr fontAlgn="t"/>
            <a:r>
              <a:rPr lang="en-US" b="0" i="0">
                <a:effectLst/>
                <a:latin typeface="Segoe UI"/>
                <a:cs typeface="Segoe UI"/>
              </a:rPr>
              <a:t>At a high level, the bill reduces federal spending on programs like Medicaid and ACA subsidies</a:t>
            </a:r>
            <a:r>
              <a:rPr lang="en-US">
                <a:latin typeface="Segoe UI"/>
                <a:cs typeface="Segoe UI"/>
              </a:rPr>
              <a:t>.</a:t>
            </a:r>
            <a:endParaRPr lang="en-US" b="0" i="0">
              <a:effectLst/>
              <a:latin typeface="Segoe UI"/>
              <a:cs typeface="Segoe UI"/>
            </a:endParaRPr>
          </a:p>
          <a:p>
            <a:pPr fontAlgn="t"/>
            <a:r>
              <a:rPr lang="en-US" b="0" i="0">
                <a:effectLst/>
                <a:latin typeface="Segoe UI"/>
                <a:cs typeface="Segoe UI"/>
              </a:rPr>
              <a:t>That leads to: </a:t>
            </a:r>
          </a:p>
          <a:p>
            <a:pPr lvl="1" fontAlgn="t"/>
            <a:r>
              <a:rPr lang="en-US" b="0" i="0">
                <a:effectLst/>
                <a:latin typeface="Segoe UI" panose="020B0502040204020203" pitchFamily="34" charset="0"/>
              </a:rPr>
              <a:t>More individuals moving into employer-sponsored plans</a:t>
            </a:r>
          </a:p>
          <a:p>
            <a:pPr marL="456565" lvl="1" fontAlgn="t"/>
            <a:r>
              <a:rPr lang="en-US" b="0" i="0">
                <a:effectLst/>
                <a:latin typeface="Segoe UI"/>
                <a:cs typeface="Segoe UI"/>
              </a:rPr>
              <a:t>Or becoming uninsured and entering the system later at higher cost</a:t>
            </a:r>
            <a:endParaRPr lang="en-US">
              <a:cs typeface="Segoe UI"/>
            </a:endParaRPr>
          </a:p>
          <a:p>
            <a:pPr marL="456565" lvl="1"/>
            <a:r>
              <a:rPr lang="en-US" b="0" i="0">
                <a:effectLst/>
                <a:latin typeface="Segoe UI"/>
                <a:cs typeface="Segoe UI"/>
              </a:rPr>
              <a:t>Healthcare systems still need to recover revenue—so those costs are increasingly </a:t>
            </a:r>
            <a:r>
              <a:rPr lang="en-US" b="1" i="0">
                <a:effectLst/>
                <a:latin typeface="Segoe UI"/>
                <a:cs typeface="Segoe UI"/>
              </a:rPr>
              <a:t>pushed into the commercial market</a:t>
            </a:r>
            <a:r>
              <a:rPr lang="en-US" b="0" i="0">
                <a:effectLst/>
                <a:latin typeface="Segoe UI"/>
                <a:cs typeface="Segoe UI"/>
              </a:rPr>
              <a:t>.</a:t>
            </a:r>
            <a:br>
              <a:rPr lang="en-US" b="0" i="0">
                <a:effectLst/>
                <a:latin typeface="Segoe UI" panose="020B0502040204020203" pitchFamily="34" charset="0"/>
                <a:cs typeface="Segoe UI"/>
              </a:rPr>
            </a:br>
            <a:r>
              <a:rPr lang="en-US" b="0" i="0">
                <a:effectLst/>
                <a:latin typeface="Segoe UI"/>
                <a:cs typeface="Segoe UI"/>
              </a:rPr>
              <a:t>The result is a </a:t>
            </a:r>
            <a:r>
              <a:rPr lang="en-US" b="1" i="0">
                <a:effectLst/>
                <a:latin typeface="Segoe UI"/>
                <a:cs typeface="Segoe UI"/>
              </a:rPr>
              <a:t>shift in financial responsibility from the federal government to employers and private insurance</a:t>
            </a:r>
            <a:r>
              <a:rPr lang="en-US" b="0" i="0">
                <a:effectLst/>
                <a:latin typeface="Segoe UI"/>
                <a:cs typeface="Segoe UI"/>
              </a:rPr>
              <a:t>—adding even more pressure to an already strained system</a:t>
            </a:r>
            <a:r>
              <a:rPr lang="en-US">
                <a:latin typeface="Segoe UI"/>
                <a:cs typeface="Segoe UI"/>
              </a:rPr>
              <a:t>.</a:t>
            </a:r>
            <a:endParaRPr lang="en-US">
              <a:cs typeface="Segoe UI"/>
            </a:endParaRPr>
          </a:p>
          <a:p>
            <a:pPr marL="456565" lvl="1"/>
            <a:endParaRPr lang="en-US">
              <a:cs typeface="Segoe UI"/>
            </a:endParaRPr>
          </a:p>
          <a:p>
            <a:pPr marL="456565" lvl="1"/>
            <a:r>
              <a:rPr lang="en-US">
                <a:latin typeface="Segoe UI"/>
                <a:cs typeface="Segoe UI"/>
              </a:rPr>
              <a:t>Wall Street journal states OBBB will increase.......</a:t>
            </a:r>
            <a:endParaRPr lang="en-US">
              <a:cs typeface="Segoe UI"/>
            </a:endParaRPr>
          </a:p>
          <a:p>
            <a:pPr fontAlgn="t"/>
            <a:br>
              <a:rPr lang="en-US" b="0" i="0">
                <a:effectLst/>
                <a:latin typeface="Segoe UI" panose="020B0502040204020203" pitchFamily="34" charset="0"/>
                <a:cs typeface="Segoe UI"/>
              </a:rPr>
            </a:br>
            <a:r>
              <a:rPr lang="en-US" b="0" i="0">
                <a:effectLst/>
                <a:latin typeface="Segoe UI"/>
                <a:cs typeface="Segoe UI"/>
              </a:rPr>
              <a:t>When you put all of this together—rising costs, concentrated risk, lack of transparency, evolving expectations, and policy-driven cost shifting—it becomes clear why traditional approaches aren’t working</a:t>
            </a:r>
            <a:r>
              <a:rPr lang="en-US">
                <a:latin typeface="Segoe UI"/>
                <a:cs typeface="Segoe UI"/>
              </a:rPr>
              <a:t>.</a:t>
            </a:r>
            <a:endParaRPr lang="en-US" b="0" i="0">
              <a:effectLst/>
              <a:latin typeface="Segoe UI"/>
              <a:cs typeface="Segoe UI"/>
            </a:endParaRPr>
          </a:p>
          <a:p>
            <a:endParaRPr lang="en-US" b="0" u="none">
              <a:latin typeface="Segoe UI" panose="020B0502040204020203" pitchFamily="34" charset="0"/>
              <a:cs typeface="Segoe UI" panose="020B0502040204020203" pitchFamily="34" charset="0"/>
            </a:endParaRPr>
          </a:p>
          <a:p>
            <a:endParaRPr lang="en-US">
              <a:latin typeface="Segoe UI" panose="020B0502040204020203" pitchFamily="34" charset="0"/>
              <a:cs typeface="Segoe UI" panose="020B0502040204020203" pitchFamily="34" charset="0"/>
            </a:endParaRPr>
          </a:p>
        </p:txBody>
      </p:sp>
      <p:sp>
        <p:nvSpPr>
          <p:cNvPr id="4" name="Slide Number Placeholder 3">
            <a:extLst>
              <a:ext uri="{FF2B5EF4-FFF2-40B4-BE49-F238E27FC236}">
                <a16:creationId xmlns:a16="http://schemas.microsoft.com/office/drawing/2014/main" id="{205634E2-8EDE-577F-0E72-96D04FDC4E74}"/>
              </a:ext>
            </a:extLst>
          </p:cNvPr>
          <p:cNvSpPr>
            <a:spLocks noGrp="1"/>
          </p:cNvSpPr>
          <p:nvPr>
            <p:ph type="sldNum" sz="quarter" idx="5"/>
          </p:nvPr>
        </p:nvSpPr>
        <p:spPr/>
        <p:txBody>
          <a:bodyPr/>
          <a:lstStyle/>
          <a:p>
            <a:fld id="{EEB1FEA2-C736-AF41-A6BE-293A6F6CA6AB}" type="slidenum">
              <a:rPr lang="en-US" smtClean="0"/>
              <a:t>8</a:t>
            </a:fld>
            <a:endParaRPr lang="en-US"/>
          </a:p>
        </p:txBody>
      </p:sp>
    </p:spTree>
    <p:extLst>
      <p:ext uri="{BB962C8B-B14F-4D97-AF65-F5344CB8AC3E}">
        <p14:creationId xmlns:p14="http://schemas.microsoft.com/office/powerpoint/2010/main" val="1658455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Segoe UI"/>
                <a:cs typeface="Segoe UI"/>
              </a:rPr>
              <a:t>We probably all receive reports like this from our health care providers or consultants. But by the time you see this data, it is 45 days old. These cost have already be incurred, these events have already happened, the money is already spent. This type of monthly reporting is not going to help you address cost as it is happening. This is a very nice look in the rearview mirror.</a:t>
            </a:r>
          </a:p>
          <a:p>
            <a:endParaRPr lang="en-US"/>
          </a:p>
          <a:p>
            <a:endParaRPr lang="en-US"/>
          </a:p>
        </p:txBody>
      </p:sp>
      <p:sp>
        <p:nvSpPr>
          <p:cNvPr id="4" name="Slide Number Placeholder 3"/>
          <p:cNvSpPr>
            <a:spLocks noGrp="1"/>
          </p:cNvSpPr>
          <p:nvPr>
            <p:ph type="sldNum" sz="quarter" idx="5"/>
          </p:nvPr>
        </p:nvSpPr>
        <p:spPr/>
        <p:txBody>
          <a:bodyPr/>
          <a:lstStyle/>
          <a:p>
            <a:fld id="{3079C9CE-E27F-4F7B-9DF3-ED24F5FE9538}" type="slidenum">
              <a:rPr lang="en-GB" smtClean="0"/>
              <a:pPr/>
              <a:t>9</a:t>
            </a:fld>
            <a:endParaRPr lang="en-GB"/>
          </a:p>
        </p:txBody>
      </p:sp>
    </p:spTree>
    <p:extLst>
      <p:ext uri="{BB962C8B-B14F-4D97-AF65-F5344CB8AC3E}">
        <p14:creationId xmlns:p14="http://schemas.microsoft.com/office/powerpoint/2010/main" val="4038805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fontAlgn="t"/>
            <a:r>
              <a:rPr lang="en-US" b="1">
                <a:latin typeface="Segoe UI"/>
                <a:cs typeface="Segoe UI"/>
              </a:rPr>
              <a:t>Good</a:t>
            </a:r>
            <a:r>
              <a:rPr lang="en-US" b="1" i="0">
                <a:effectLst/>
                <a:latin typeface="Segoe UI"/>
                <a:cs typeface="Segoe UI"/>
              </a:rPr>
              <a:t> </a:t>
            </a:r>
            <a:r>
              <a:rPr lang="en-US" b="1">
                <a:latin typeface="Segoe UI"/>
                <a:cs typeface="Segoe UI"/>
              </a:rPr>
              <a:t>Data moves us from </a:t>
            </a:r>
            <a:r>
              <a:rPr lang="en-US" b="1" i="0">
                <a:effectLst/>
                <a:latin typeface="Segoe UI"/>
                <a:cs typeface="Segoe UI"/>
              </a:rPr>
              <a:t>Guesswork to Insight</a:t>
            </a:r>
          </a:p>
          <a:p>
            <a:pPr fontAlgn="t"/>
            <a:r>
              <a:rPr lang="en-US" b="0" i="0">
                <a:effectLst/>
                <a:latin typeface="Segoe UI" panose="020B0502040204020203" pitchFamily="34" charset="0"/>
              </a:rPr>
              <a:t>Traditionally, many employers have made benefits decisions based on:</a:t>
            </a:r>
          </a:p>
          <a:p>
            <a:pPr lvl="1" fontAlgn="t"/>
            <a:r>
              <a:rPr lang="en-US" b="0" i="0">
                <a:effectLst/>
                <a:latin typeface="Segoe UI" panose="020B0502040204020203" pitchFamily="34" charset="0"/>
              </a:rPr>
              <a:t>Renewal increases</a:t>
            </a:r>
          </a:p>
          <a:p>
            <a:pPr lvl="1" fontAlgn="t"/>
            <a:r>
              <a:rPr lang="en-US" b="0" i="0">
                <a:effectLst/>
                <a:latin typeface="Segoe UI" panose="020B0502040204020203" pitchFamily="34" charset="0"/>
              </a:rPr>
              <a:t>Broker recommendations</a:t>
            </a:r>
          </a:p>
          <a:p>
            <a:pPr lvl="1" fontAlgn="t"/>
            <a:r>
              <a:rPr lang="en-US" b="0" i="0">
                <a:effectLst/>
                <a:latin typeface="Segoe UI" panose="020B0502040204020203" pitchFamily="34" charset="0"/>
              </a:rPr>
              <a:t>Or market trends</a:t>
            </a:r>
          </a:p>
          <a:p>
            <a:pPr fontAlgn="t"/>
            <a:r>
              <a:rPr lang="en-US" b="0" i="0">
                <a:effectLst/>
                <a:latin typeface="Segoe UI"/>
                <a:cs typeface="Segoe UI"/>
              </a:rPr>
              <a:t>The problem is—those approaches don’t tell you </a:t>
            </a:r>
            <a:r>
              <a:rPr lang="en-US" b="0" i="1">
                <a:effectLst/>
                <a:latin typeface="Segoe UI"/>
                <a:cs typeface="Segoe UI"/>
              </a:rPr>
              <a:t>what’s actually driving your costs</a:t>
            </a:r>
            <a:r>
              <a:rPr lang="en-US" b="0" i="0">
                <a:effectLst/>
                <a:latin typeface="Segoe UI"/>
                <a:cs typeface="Segoe UI"/>
              </a:rPr>
              <a:t>.</a:t>
            </a:r>
          </a:p>
          <a:p>
            <a:pPr fontAlgn="t"/>
            <a:r>
              <a:rPr lang="en-US" b="0" i="0">
                <a:effectLst/>
                <a:latin typeface="Segoe UI" panose="020B0502040204020203" pitchFamily="34" charset="0"/>
              </a:rPr>
              <a:t>claims data gives you a much clearer picture:</a:t>
            </a:r>
          </a:p>
          <a:p>
            <a:pPr lvl="1" fontAlgn="t"/>
            <a:r>
              <a:rPr lang="en-US" b="0" i="0">
                <a:effectLst/>
                <a:latin typeface="Segoe UI" panose="020B0502040204020203" pitchFamily="34" charset="0"/>
              </a:rPr>
              <a:t>Who is driving spend</a:t>
            </a:r>
          </a:p>
          <a:p>
            <a:pPr lvl="1" fontAlgn="t"/>
            <a:r>
              <a:rPr lang="en-US" b="0" i="0">
                <a:effectLst/>
                <a:latin typeface="Segoe UI" panose="020B0502040204020203" pitchFamily="34" charset="0"/>
              </a:rPr>
              <a:t>Where care is happening</a:t>
            </a:r>
          </a:p>
          <a:p>
            <a:pPr marL="456565" lvl="1" fontAlgn="t"/>
            <a:r>
              <a:rPr lang="en-US" b="0" i="0">
                <a:effectLst/>
                <a:latin typeface="Segoe UI"/>
                <a:cs typeface="Segoe UI"/>
              </a:rPr>
              <a:t>And what risks are emerging</a:t>
            </a:r>
          </a:p>
          <a:p>
            <a:pPr lvl="0" algn="l" fontAlgn="t"/>
            <a:r>
              <a:rPr lang="en-US" b="0" i="0">
                <a:effectLst/>
                <a:latin typeface="Segoe UI"/>
                <a:cs typeface="Segoe UI"/>
              </a:rPr>
              <a:t>You can’t manage what you don’t understand—and data is what turns assumptions into action.</a:t>
            </a:r>
          </a:p>
          <a:p>
            <a:endParaRPr lang="en-US" b="0" i="0">
              <a:effectLst/>
              <a:latin typeface="Segoe UI" panose="020B0502040204020203" pitchFamily="34" charset="0"/>
              <a:cs typeface="Segoe UI"/>
            </a:endParaRPr>
          </a:p>
          <a:p>
            <a:r>
              <a:rPr lang="en-US">
                <a:highlight>
                  <a:srgbClr val="FFFF00"/>
                </a:highlight>
                <a:latin typeface="Segoe UI"/>
                <a:cs typeface="Segoe UI"/>
              </a:rPr>
              <a:t>Cancer vs. MSK spend story</a:t>
            </a:r>
            <a:endParaRPr lang="en-US">
              <a:highlight>
                <a:srgbClr val="FFFF00"/>
              </a:highlight>
              <a:cs typeface="Segoe UI"/>
            </a:endParaRPr>
          </a:p>
          <a:p>
            <a:endParaRPr lang="en-US">
              <a:highlight>
                <a:srgbClr val="FFFF00"/>
              </a:highlight>
              <a:cs typeface="Segoe UI"/>
            </a:endParaRPr>
          </a:p>
          <a:p>
            <a:pPr fontAlgn="t"/>
            <a:endParaRPr lang="en-US"/>
          </a:p>
          <a:p>
            <a:pPr fontAlgn="t"/>
            <a:r>
              <a:rPr lang="en-US" b="1" i="0">
                <a:effectLst/>
                <a:latin typeface="Segoe UI" panose="020B0502040204020203" pitchFamily="34" charset="0"/>
              </a:rPr>
              <a:t>Population Segmentation – Not All Employees Are the Same</a:t>
            </a:r>
          </a:p>
          <a:p>
            <a:pPr fontAlgn="t"/>
            <a:r>
              <a:rPr lang="en-US" b="0" i="0">
                <a:effectLst/>
                <a:latin typeface="Segoe UI" panose="020B0502040204020203" pitchFamily="34" charset="0"/>
              </a:rPr>
              <a:t>One of the most important things data reveals is that your population is not uniform.</a:t>
            </a:r>
          </a:p>
          <a:p>
            <a:pPr fontAlgn="t"/>
            <a:r>
              <a:rPr lang="en-US" b="0" i="0">
                <a:effectLst/>
                <a:latin typeface="Segoe UI"/>
                <a:cs typeface="Segoe UI"/>
              </a:rPr>
              <a:t>When you segment your population—by risk, condition, or utilization—you begin to see patterns.</a:t>
            </a:r>
          </a:p>
          <a:p>
            <a:pPr fontAlgn="t"/>
            <a:r>
              <a:rPr lang="en-US" b="0" i="0">
                <a:effectLst/>
                <a:latin typeface="Segoe UI" panose="020B0502040204020203" pitchFamily="34" charset="0"/>
              </a:rPr>
              <a:t>For example, you typically have:</a:t>
            </a:r>
          </a:p>
          <a:p>
            <a:pPr lvl="1" fontAlgn="t"/>
            <a:r>
              <a:rPr lang="en-US" b="0" i="0">
                <a:effectLst/>
                <a:latin typeface="Segoe UI" panose="020B0502040204020203" pitchFamily="34" charset="0"/>
              </a:rPr>
              <a:t>A low-risk group with minimal spend</a:t>
            </a:r>
          </a:p>
          <a:p>
            <a:pPr lvl="1" fontAlgn="t"/>
            <a:r>
              <a:rPr lang="en-US" b="0" i="0">
                <a:effectLst/>
                <a:latin typeface="Segoe UI" panose="020B0502040204020203" pitchFamily="34" charset="0"/>
              </a:rPr>
              <a:t>A moderate group with some chronic conditions</a:t>
            </a:r>
          </a:p>
          <a:p>
            <a:pPr marL="456565" lvl="1" fontAlgn="t"/>
            <a:r>
              <a:rPr lang="en-US" b="0" i="0">
                <a:effectLst/>
                <a:latin typeface="Segoe UI"/>
                <a:cs typeface="Segoe UI"/>
              </a:rPr>
              <a:t>And a small high-risk group driving the majority of costs</a:t>
            </a:r>
          </a:p>
          <a:p>
            <a:pPr marL="456565" lvl="1"/>
            <a:endParaRPr lang="en-US">
              <a:latin typeface="Segoe UI"/>
              <a:cs typeface="Segoe UI"/>
            </a:endParaRPr>
          </a:p>
          <a:p>
            <a:r>
              <a:rPr lang="en-US">
                <a:latin typeface="Segoe UI"/>
                <a:cs typeface="Segoe UI"/>
              </a:rPr>
              <a:t>If your benefits strategy isn’t aligned to your workforce demographics, you risk:</a:t>
            </a:r>
            <a:endParaRPr lang="en-US">
              <a:solidFill>
                <a:srgbClr val="444444"/>
              </a:solidFill>
              <a:latin typeface="Segoe UI"/>
              <a:cs typeface="Segoe UI"/>
            </a:endParaRPr>
          </a:p>
          <a:p>
            <a:pPr marL="456565" lvl="1"/>
            <a:r>
              <a:rPr lang="en-US"/>
              <a:t>Low engagement</a:t>
            </a:r>
            <a:endParaRPr lang="en-US">
              <a:solidFill>
                <a:srgbClr val="444444"/>
              </a:solidFill>
            </a:endParaRPr>
          </a:p>
          <a:p>
            <a:pPr marL="456565" lvl="1"/>
            <a:r>
              <a:rPr lang="en-US"/>
              <a:t>Poor outcomes</a:t>
            </a:r>
            <a:endParaRPr lang="en-US">
              <a:solidFill>
                <a:srgbClr val="444444"/>
              </a:solidFill>
            </a:endParaRPr>
          </a:p>
          <a:p>
            <a:pPr marL="456565" lvl="1"/>
            <a:r>
              <a:rPr lang="en-US"/>
              <a:t>And wasted spend</a:t>
            </a:r>
            <a:endParaRPr lang="en-US">
              <a:solidFill>
                <a:srgbClr val="444444"/>
              </a:solidFill>
            </a:endParaRPr>
          </a:p>
          <a:p>
            <a:r>
              <a:rPr lang="en-US">
                <a:latin typeface="Segoe UI"/>
                <a:cs typeface="Segoe UI"/>
              </a:rPr>
              <a:t>Data helps ensure you’re not just offering benefits—but offering the </a:t>
            </a:r>
            <a:r>
              <a:rPr lang="en-US" b="1">
                <a:latin typeface="Segoe UI"/>
                <a:cs typeface="Segoe UI"/>
              </a:rPr>
              <a:t>right benefits for your workforce</a:t>
            </a:r>
            <a:r>
              <a:rPr lang="en-US">
                <a:latin typeface="Segoe UI"/>
                <a:cs typeface="Segoe UI"/>
              </a:rPr>
              <a:t>. </a:t>
            </a:r>
            <a:r>
              <a:rPr lang="en-US" b="0" i="0">
                <a:effectLst/>
                <a:latin typeface="Segoe UI"/>
                <a:cs typeface="Segoe UI"/>
              </a:rPr>
              <a:t>A one-size-fits-all strategy won’t work—effective cost management starts with </a:t>
            </a:r>
            <a:r>
              <a:rPr lang="en-US" b="1" i="0">
                <a:effectLst/>
                <a:latin typeface="Segoe UI"/>
                <a:cs typeface="Segoe UI"/>
              </a:rPr>
              <a:t>targeting the right populations differently</a:t>
            </a:r>
            <a:r>
              <a:rPr lang="en-US" b="0" i="0">
                <a:effectLst/>
                <a:latin typeface="Segoe UI"/>
                <a:cs typeface="Segoe UI"/>
              </a:rPr>
              <a:t>.</a:t>
            </a:r>
            <a:endParaRPr lang="en-US" b="0" i="0">
              <a:solidFill>
                <a:srgbClr val="444444"/>
              </a:solidFill>
              <a:effectLst/>
              <a:cs typeface="Segoe UI" panose="020B0502040204020203" pitchFamily="34" charset="0"/>
            </a:endParaRPr>
          </a:p>
          <a:p>
            <a:pPr fontAlgn="t"/>
            <a:br>
              <a:rPr lang="en-US" b="0" i="0">
                <a:effectLst/>
                <a:latin typeface="Segoe UI" panose="020B0502040204020203" pitchFamily="34" charset="0"/>
                <a:cs typeface="Segoe UI"/>
              </a:rPr>
            </a:br>
            <a:r>
              <a:rPr lang="en-US" b="1" i="0">
                <a:effectLst/>
                <a:latin typeface="Segoe UI"/>
                <a:cs typeface="Segoe UI"/>
              </a:rPr>
              <a:t>Chronic Condition Analysis – The Real Cost Drivers</a:t>
            </a:r>
          </a:p>
          <a:p>
            <a:pPr fontAlgn="t"/>
            <a:r>
              <a:rPr lang="en-US" b="0" i="0">
                <a:effectLst/>
                <a:latin typeface="Segoe UI"/>
                <a:cs typeface="Segoe UI"/>
              </a:rPr>
              <a:t>When we analyze claims data, chronic conditions consistently emerge as </a:t>
            </a:r>
            <a:r>
              <a:rPr lang="en-US" b="1" i="0">
                <a:effectLst/>
                <a:latin typeface="Segoe UI"/>
                <a:cs typeface="Segoe UI"/>
              </a:rPr>
              <a:t>primary drivers of cost</a:t>
            </a:r>
            <a:r>
              <a:rPr lang="en-US" b="0" i="0">
                <a:effectLst/>
                <a:latin typeface="Segoe UI"/>
                <a:cs typeface="Segoe UI"/>
              </a:rPr>
              <a:t>.</a:t>
            </a:r>
          </a:p>
          <a:p>
            <a:pPr fontAlgn="t"/>
            <a:r>
              <a:rPr lang="en-US" b="0" i="0">
                <a:effectLst/>
                <a:latin typeface="Segoe UI" panose="020B0502040204020203" pitchFamily="34" charset="0"/>
              </a:rPr>
              <a:t>Conditions like diabetes, hypertension, MSK issues, and cancer:</a:t>
            </a:r>
          </a:p>
          <a:p>
            <a:pPr lvl="1" fontAlgn="t"/>
            <a:r>
              <a:rPr lang="en-US" b="0" i="0">
                <a:effectLst/>
                <a:latin typeface="Segoe UI" panose="020B0502040204020203" pitchFamily="34" charset="0"/>
              </a:rPr>
              <a:t>Drive both medical spend</a:t>
            </a:r>
          </a:p>
          <a:p>
            <a:pPr marL="456565" lvl="1" fontAlgn="t"/>
            <a:r>
              <a:rPr lang="en-US" b="0" i="0">
                <a:effectLst/>
                <a:latin typeface="Segoe UI"/>
                <a:cs typeface="Segoe UI"/>
              </a:rPr>
              <a:t>And pharmacy spend</a:t>
            </a:r>
          </a:p>
          <a:p>
            <a:pPr marL="456565" lvl="1" fontAlgn="t"/>
            <a:r>
              <a:rPr lang="en-US" b="0" i="0">
                <a:effectLst/>
                <a:latin typeface="Segoe UI"/>
                <a:cs typeface="Segoe UI"/>
              </a:rPr>
              <a:t>And often lead to additional complications if unmanaged</a:t>
            </a:r>
          </a:p>
          <a:p>
            <a:pPr fontAlgn="t"/>
            <a:r>
              <a:rPr lang="en-US" b="0" i="0">
                <a:effectLst/>
                <a:latin typeface="Segoe UI"/>
                <a:cs typeface="Segoe UI"/>
              </a:rPr>
              <a:t>What’s critical is that many of these costs are </a:t>
            </a:r>
            <a:r>
              <a:rPr lang="en-US" b="1" i="0">
                <a:effectLst/>
                <a:latin typeface="Segoe UI"/>
                <a:cs typeface="Segoe UI"/>
              </a:rPr>
              <a:t>manageable—or preventable—with early intervention</a:t>
            </a:r>
            <a:r>
              <a:rPr lang="en-US" b="0" i="0">
                <a:effectLst/>
                <a:latin typeface="Segoe UI"/>
                <a:cs typeface="Segoe UI"/>
              </a:rPr>
              <a:t>.</a:t>
            </a:r>
            <a:br>
              <a:rPr lang="en-US" b="0" i="0">
                <a:effectLst/>
                <a:latin typeface="Segoe UI" panose="020B0502040204020203" pitchFamily="34" charset="0"/>
                <a:cs typeface="Segoe UI"/>
              </a:rPr>
            </a:br>
            <a:r>
              <a:rPr lang="en-US" b="0" i="0">
                <a:effectLst/>
                <a:latin typeface="Segoe UI"/>
                <a:cs typeface="Segoe UI"/>
              </a:rPr>
              <a:t>The opportunity isn’t just to pay claims more efficiently—it’s to </a:t>
            </a:r>
            <a:r>
              <a:rPr lang="en-US" b="1" i="0">
                <a:effectLst/>
                <a:latin typeface="Segoe UI"/>
                <a:cs typeface="Segoe UI"/>
              </a:rPr>
              <a:t>identify and manage chronic conditions earlier</a:t>
            </a:r>
            <a:r>
              <a:rPr lang="en-US" b="0" i="0">
                <a:effectLst/>
                <a:latin typeface="Segoe UI"/>
                <a:cs typeface="Segoe UI"/>
              </a:rPr>
              <a:t>.</a:t>
            </a:r>
          </a:p>
          <a:p>
            <a:pPr fontAlgn="t"/>
            <a:endParaRPr lang="en-US" b="0" i="0">
              <a:effectLst/>
              <a:latin typeface="Segoe UI" panose="020B0502040204020203" pitchFamily="34" charset="0"/>
            </a:endParaRPr>
          </a:p>
          <a:p>
            <a:pPr fontAlgn="t"/>
            <a:r>
              <a:rPr lang="en-US" b="1" i="0">
                <a:effectLst/>
                <a:latin typeface="Segoe UI" panose="020B0502040204020203" pitchFamily="34" charset="0"/>
              </a:rPr>
              <a:t>Complex Claims Patterns – Understanding High-Cost Events</a:t>
            </a:r>
          </a:p>
          <a:p>
            <a:pPr fontAlgn="t"/>
            <a:r>
              <a:rPr lang="en-US" b="0" i="0">
                <a:effectLst/>
                <a:latin typeface="Segoe UI"/>
                <a:cs typeface="Segoe UI"/>
              </a:rPr>
              <a:t>Large claims don’t just happen randomly—there are often patterns behind them.</a:t>
            </a:r>
          </a:p>
          <a:p>
            <a:pPr fontAlgn="t"/>
            <a:r>
              <a:rPr lang="en-US" b="0" i="0">
                <a:effectLst/>
                <a:latin typeface="Segoe UI" panose="020B0502040204020203" pitchFamily="34" charset="0"/>
              </a:rPr>
              <a:t>Data can help uncover:</a:t>
            </a:r>
          </a:p>
          <a:p>
            <a:pPr lvl="1" fontAlgn="t"/>
            <a:r>
              <a:rPr lang="en-US" b="0" i="0">
                <a:effectLst/>
                <a:latin typeface="Segoe UI" panose="020B0502040204020203" pitchFamily="34" charset="0"/>
              </a:rPr>
              <a:t>Delayed diagnoses</a:t>
            </a:r>
          </a:p>
          <a:p>
            <a:pPr lvl="1" fontAlgn="t"/>
            <a:r>
              <a:rPr lang="en-US" b="0" i="0">
                <a:effectLst/>
                <a:latin typeface="Segoe UI" panose="020B0502040204020203" pitchFamily="34" charset="0"/>
              </a:rPr>
              <a:t>Gaps in care coordination</a:t>
            </a:r>
          </a:p>
          <a:p>
            <a:pPr lvl="1" fontAlgn="t"/>
            <a:r>
              <a:rPr lang="en-US" b="0" i="0">
                <a:effectLst/>
                <a:latin typeface="Segoe UI" panose="020B0502040204020203" pitchFamily="34" charset="0"/>
              </a:rPr>
              <a:t>Inefficient provider pathways</a:t>
            </a:r>
          </a:p>
          <a:p>
            <a:pPr lvl="1" fontAlgn="t"/>
            <a:r>
              <a:rPr lang="en-US" b="0" i="0">
                <a:effectLst/>
                <a:latin typeface="Segoe UI" panose="020B0502040204020203" pitchFamily="34" charset="0"/>
              </a:rPr>
              <a:t>Or missed opportunities for earlier intervention</a:t>
            </a:r>
          </a:p>
          <a:p>
            <a:pPr marL="456565" lvl="1"/>
            <a:endParaRPr lang="en-US">
              <a:highlight>
                <a:srgbClr val="FFFF00"/>
              </a:highlight>
              <a:latin typeface="Segoe UI"/>
              <a:cs typeface="Segoe UI"/>
            </a:endParaRPr>
          </a:p>
          <a:p>
            <a:pPr marL="456565" lvl="1"/>
            <a:r>
              <a:rPr lang="en-US">
                <a:highlight>
                  <a:srgbClr val="FFFF00"/>
                </a:highlight>
                <a:latin typeface="Segoe UI"/>
                <a:cs typeface="Segoe UI"/>
              </a:rPr>
              <a:t>Diabetes – ticking bombs</a:t>
            </a:r>
            <a:endParaRPr lang="en-US">
              <a:latin typeface="Segoe UI"/>
              <a:cs typeface="Segoe UI"/>
            </a:endParaRPr>
          </a:p>
          <a:p>
            <a:pPr marL="456565" lvl="1"/>
            <a:endParaRPr lang="en-US">
              <a:latin typeface="Segoe UI"/>
              <a:cs typeface="Segoe UI"/>
            </a:endParaRPr>
          </a:p>
          <a:p>
            <a:pPr fontAlgn="t"/>
            <a:r>
              <a:rPr lang="en-US" b="0" i="0">
                <a:effectLst/>
                <a:latin typeface="Segoe UI" panose="020B0502040204020203" pitchFamily="34" charset="0"/>
              </a:rPr>
              <a:t>These insights allow employers to:</a:t>
            </a:r>
          </a:p>
          <a:p>
            <a:pPr lvl="1" fontAlgn="t"/>
            <a:r>
              <a:rPr lang="en-US" b="0" i="0">
                <a:effectLst/>
                <a:latin typeface="Segoe UI" panose="020B0502040204020203" pitchFamily="34" charset="0"/>
              </a:rPr>
              <a:t>Improve care navigation</a:t>
            </a:r>
          </a:p>
          <a:p>
            <a:pPr lvl="1" fontAlgn="t"/>
            <a:r>
              <a:rPr lang="en-US" b="0" i="0">
                <a:effectLst/>
                <a:latin typeface="Segoe UI" panose="020B0502040204020203" pitchFamily="34" charset="0"/>
              </a:rPr>
              <a:t>Implement targeted clinical programs</a:t>
            </a:r>
          </a:p>
          <a:p>
            <a:pPr marL="456565" lvl="1" fontAlgn="t"/>
            <a:r>
              <a:rPr lang="en-US" b="0" i="0">
                <a:effectLst/>
                <a:latin typeface="Segoe UI" panose="020B0502040204020203" pitchFamily="34" charset="0"/>
              </a:rPr>
              <a:t>And reduce future high-cost events</a:t>
            </a:r>
            <a:endParaRPr lang="en-US" b="0" i="0">
              <a:effectLst/>
              <a:cs typeface="Segoe UI" panose="020B0502040204020203" pitchFamily="34" charset="0"/>
            </a:endParaRPr>
          </a:p>
          <a:p>
            <a:pPr fontAlgn="t"/>
            <a:r>
              <a:rPr lang="en-US" b="1" i="0">
                <a:effectLst/>
                <a:latin typeface="Segoe UI"/>
                <a:cs typeface="Segoe UI"/>
              </a:rPr>
              <a:t>Key Message:</a:t>
            </a:r>
            <a:br>
              <a:rPr lang="en-US" b="0" i="0">
                <a:effectLst/>
                <a:latin typeface="Segoe UI" panose="020B0502040204020203" pitchFamily="34" charset="0"/>
                <a:cs typeface="Segoe UI"/>
              </a:rPr>
            </a:br>
            <a:r>
              <a:rPr lang="en-US" b="0" i="0">
                <a:effectLst/>
                <a:latin typeface="Segoe UI"/>
                <a:cs typeface="Segoe UI"/>
              </a:rPr>
              <a:t>High-cost claims aren’t just cost—they’re </a:t>
            </a:r>
            <a:r>
              <a:rPr lang="en-US" b="1" i="0">
                <a:effectLst/>
                <a:latin typeface="Segoe UI"/>
                <a:cs typeface="Segoe UI"/>
              </a:rPr>
              <a:t>signals</a:t>
            </a:r>
            <a:r>
              <a:rPr lang="en-US" b="0" i="0">
                <a:effectLst/>
                <a:latin typeface="Segoe UI"/>
                <a:cs typeface="Segoe UI"/>
              </a:rPr>
              <a:t> that something in the system can be improved.</a:t>
            </a:r>
          </a:p>
          <a:p>
            <a:pPr fontAlgn="t"/>
            <a:br>
              <a:rPr lang="en-US" b="0" i="0">
                <a:effectLst/>
                <a:latin typeface="Segoe UI" panose="020B0502040204020203" pitchFamily="34" charset="0"/>
                <a:cs typeface="Segoe UI"/>
              </a:rPr>
            </a:br>
            <a:r>
              <a:rPr lang="en-US" b="1" i="0">
                <a:effectLst/>
                <a:latin typeface="Segoe UI"/>
                <a:cs typeface="Segoe UI"/>
              </a:rPr>
              <a:t>Close / Transition</a:t>
            </a:r>
          </a:p>
          <a:p>
            <a:pPr fontAlgn="t"/>
            <a:r>
              <a:rPr lang="en-US" b="0" i="0">
                <a:effectLst/>
                <a:latin typeface="Segoe UI"/>
                <a:cs typeface="Segoe UI"/>
              </a:rPr>
              <a:t>When you bring all of this together—population segmentation, chronic condition insights, claims patterns, and workforce demographics—you move from reacting to costs… to </a:t>
            </a:r>
            <a:r>
              <a:rPr lang="en-US" b="1" i="0">
                <a:effectLst/>
                <a:latin typeface="Segoe UI"/>
                <a:cs typeface="Segoe UI"/>
              </a:rPr>
              <a:t>strategically managing them</a:t>
            </a:r>
            <a:r>
              <a:rPr lang="en-US" b="0" i="0">
                <a:effectLst/>
                <a:latin typeface="Segoe UI"/>
                <a:cs typeface="Segoe UI"/>
              </a:rPr>
              <a:t>.”</a:t>
            </a:r>
          </a:p>
          <a:p>
            <a:pPr fontAlgn="t"/>
            <a:r>
              <a:rPr lang="en-US" b="0" i="0">
                <a:effectLst/>
                <a:latin typeface="Segoe UI"/>
                <a:cs typeface="Segoe UI"/>
              </a:rPr>
              <a:t>And that’s really the shift we’re talking about:</a:t>
            </a:r>
          </a:p>
          <a:p>
            <a:pPr lvl="1" fontAlgn="t"/>
            <a:r>
              <a:rPr lang="en-US" b="0" i="0">
                <a:effectLst/>
                <a:latin typeface="Segoe UI" panose="020B0502040204020203" pitchFamily="34" charset="0"/>
              </a:rPr>
              <a:t>From guessing → to knowing</a:t>
            </a:r>
          </a:p>
          <a:p>
            <a:pPr lvl="1" fontAlgn="t"/>
            <a:r>
              <a:rPr lang="en-US" b="0" i="0">
                <a:effectLst/>
                <a:latin typeface="Segoe UI" panose="020B0502040204020203" pitchFamily="34" charset="0"/>
              </a:rPr>
              <a:t>From reacting → to planning</a:t>
            </a:r>
          </a:p>
          <a:p>
            <a:pPr lvl="1" fontAlgn="t"/>
            <a:r>
              <a:rPr lang="en-US" b="0" i="0">
                <a:effectLst/>
                <a:latin typeface="Segoe UI" panose="020B0502040204020203" pitchFamily="34" charset="0"/>
              </a:rPr>
              <a:t>From broad decisions → to targeted strategies</a:t>
            </a:r>
          </a:p>
          <a:p>
            <a:pPr fontAlgn="t"/>
            <a:br>
              <a:rPr lang="en-US" b="0" i="0">
                <a:effectLst/>
                <a:latin typeface="Segoe UI" panose="020B0502040204020203" pitchFamily="34" charset="0"/>
              </a:rPr>
            </a:br>
            <a:r>
              <a:rPr lang="en-US" b="1" i="0">
                <a:effectLst/>
                <a:latin typeface="Segoe UI" panose="020B0502040204020203" pitchFamily="34" charset="0"/>
              </a:rPr>
              <a:t>Simple Transition Line</a:t>
            </a:r>
          </a:p>
          <a:p>
            <a:pPr fontAlgn="t"/>
            <a:r>
              <a:rPr lang="en-US" b="0" i="0">
                <a:effectLst/>
                <a:latin typeface="Segoe UI" panose="020B0502040204020203" pitchFamily="34" charset="0"/>
              </a:rPr>
              <a:t>So now that we understand how data reveals the true drivers of cost, the next step is: how do we turn those insights into a proactive strategy?</a:t>
            </a:r>
          </a:p>
          <a:p>
            <a:pPr marL="9525">
              <a:spcBef>
                <a:spcPts val="300"/>
              </a:spcBef>
            </a:pPr>
            <a:endParaRPr lang="en-US" b="1" u="sng">
              <a:latin typeface="Segoe UI"/>
              <a:cs typeface="Segoe UI"/>
            </a:endParaRPr>
          </a:p>
          <a:p>
            <a:pPr marL="9525">
              <a:spcBef>
                <a:spcPts val="300"/>
              </a:spcBef>
            </a:pPr>
            <a:endParaRPr lang="en-US" b="1" u="sng">
              <a:latin typeface="Segoe UI"/>
              <a:cs typeface="Segoe UI"/>
            </a:endParaRPr>
          </a:p>
          <a:p>
            <a:pPr marL="9525">
              <a:spcBef>
                <a:spcPts val="300"/>
              </a:spcBef>
            </a:pPr>
            <a:endParaRPr lang="en-US" b="1" u="sng">
              <a:latin typeface="Segoe UI"/>
              <a:cs typeface="Segoe UI"/>
            </a:endParaRPr>
          </a:p>
          <a:p>
            <a:pPr marL="9525">
              <a:spcBef>
                <a:spcPts val="300"/>
              </a:spcBef>
            </a:pPr>
            <a:endParaRPr lang="en-US" b="1" u="sng">
              <a:latin typeface="Segoe UI"/>
              <a:cs typeface="Segoe UI"/>
            </a:endParaRPr>
          </a:p>
          <a:p>
            <a:pPr marL="9525">
              <a:spcBef>
                <a:spcPts val="300"/>
              </a:spcBef>
            </a:pPr>
            <a:endParaRPr lang="en-US" b="1" u="sng">
              <a:latin typeface="Segoe UI"/>
              <a:cs typeface="Segoe UI"/>
            </a:endParaRPr>
          </a:p>
          <a:p>
            <a:pPr marL="9525">
              <a:spcBef>
                <a:spcPts val="300"/>
              </a:spcBef>
            </a:pPr>
            <a:endParaRPr lang="en-US" b="1" u="sng">
              <a:latin typeface="Segoe UI"/>
              <a:cs typeface="Segoe UI"/>
            </a:endParaRPr>
          </a:p>
          <a:p>
            <a:pPr marL="9525">
              <a:spcBef>
                <a:spcPts val="300"/>
              </a:spcBef>
            </a:pPr>
            <a:endParaRPr lang="en-US" b="1" u="sng">
              <a:latin typeface="Segoe UI"/>
              <a:cs typeface="Segoe UI"/>
            </a:endParaRPr>
          </a:p>
          <a:p>
            <a:pPr marL="9525">
              <a:spcBef>
                <a:spcPts val="300"/>
              </a:spcBef>
            </a:pPr>
            <a:endParaRPr lang="en-US" b="1" u="sng">
              <a:latin typeface="Segoe UI"/>
              <a:cs typeface="Segoe UI"/>
            </a:endParaRPr>
          </a:p>
          <a:p>
            <a:pPr marL="182880">
              <a:spcBef>
                <a:spcPts val="300"/>
              </a:spcBef>
            </a:pPr>
            <a:endParaRPr lang="en-US">
              <a:latin typeface="Segoe UI" panose="020B0502040204020203" pitchFamily="34" charset="0"/>
              <a:cs typeface="Segoe UI" panose="020B0502040204020203" pitchFamily="34" charset="0"/>
            </a:endParaRPr>
          </a:p>
        </p:txBody>
      </p:sp>
      <p:sp>
        <p:nvSpPr>
          <p:cNvPr id="4" name="Slide Number Placeholder 3"/>
          <p:cNvSpPr>
            <a:spLocks noGrp="1"/>
          </p:cNvSpPr>
          <p:nvPr>
            <p:ph type="sldNum" sz="quarter" idx="5"/>
          </p:nvPr>
        </p:nvSpPr>
        <p:spPr/>
        <p:txBody>
          <a:bodyPr/>
          <a:lstStyle/>
          <a:p>
            <a:fld id="{EEB1FEA2-C736-AF41-A6BE-293A6F6CA6AB}" type="slidenum">
              <a:rPr lang="en-US" smtClean="0"/>
              <a:t>10</a:t>
            </a:fld>
            <a:endParaRPr lang="en-US"/>
          </a:p>
        </p:txBody>
      </p:sp>
    </p:spTree>
    <p:extLst>
      <p:ext uri="{BB962C8B-B14F-4D97-AF65-F5344CB8AC3E}">
        <p14:creationId xmlns:p14="http://schemas.microsoft.com/office/powerpoint/2010/main" val="2087379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Segoe UI"/>
                <a:cs typeface="Segoe UI"/>
              </a:rPr>
              <a:t>So when you step back and look at all of these drivers—market pressure, pharmacy costs, chronic conditions—it’s clear:</a:t>
            </a:r>
            <a:br>
              <a:rPr lang="en-US">
                <a:cs typeface="Segoe UI"/>
              </a:rPr>
            </a:br>
            <a:r>
              <a:rPr lang="en-US">
                <a:latin typeface="Segoe UI"/>
                <a:cs typeface="Segoe UI"/>
              </a:rPr>
              <a:t> </a:t>
            </a:r>
            <a:r>
              <a:rPr lang="en-US" b="1">
                <a:latin typeface="Segoe UI"/>
                <a:cs typeface="Segoe UI"/>
              </a:rPr>
              <a:t>we don’t control the road, but we do control how we navigate it.</a:t>
            </a:r>
            <a:endParaRPr lang="en-US">
              <a:latin typeface="Segoe UI"/>
              <a:cs typeface="Segoe UI"/>
            </a:endParaRPr>
          </a:p>
          <a:p>
            <a:r>
              <a:rPr lang="en-US">
                <a:latin typeface="Segoe UI"/>
                <a:cs typeface="Segoe UI"/>
              </a:rPr>
              <a:t>Most organizations are still reacting—renewals, cost shifting, small tweaks—but as we’ve seen, that’s not enough anymore.</a:t>
            </a:r>
          </a:p>
          <a:p>
            <a:r>
              <a:rPr lang="en-US">
                <a:latin typeface="Segoe UI"/>
                <a:cs typeface="Segoe UI"/>
              </a:rPr>
              <a:t>To actually influence cost, we have to move from reacting… to </a:t>
            </a:r>
            <a:r>
              <a:rPr lang="en-US" b="1">
                <a:latin typeface="Segoe UI"/>
                <a:cs typeface="Segoe UI"/>
              </a:rPr>
              <a:t>driving with a plan.</a:t>
            </a:r>
            <a:endParaRPr lang="en-US">
              <a:cs typeface="Segoe UI"/>
            </a:endParaRPr>
          </a:p>
          <a:p>
            <a:r>
              <a:rPr lang="en-US">
                <a:latin typeface="Segoe UI"/>
                <a:cs typeface="Segoe UI"/>
              </a:rPr>
              <a:t>That’s where a strategic roadmap comes in—one that’s data-driven, phased, and intentionally built to influence outcomes over time.</a:t>
            </a:r>
          </a:p>
          <a:p>
            <a:endParaRPr lang="en-US">
              <a:latin typeface="Segoe UI"/>
              <a:cs typeface="Segoe UI"/>
            </a:endParaRPr>
          </a:p>
          <a:p>
            <a:endParaRPr lang="en-US">
              <a:latin typeface="Segoe UI"/>
              <a:cs typeface="Segoe UI"/>
            </a:endParaRPr>
          </a:p>
          <a:p>
            <a:endParaRPr lang="en-US">
              <a:latin typeface="Segoe UI"/>
              <a:cs typeface="Segoe UI"/>
            </a:endParaRPr>
          </a:p>
          <a:p>
            <a:endParaRPr lang="en-US">
              <a:cs typeface="Segoe UI"/>
            </a:endParaRPr>
          </a:p>
        </p:txBody>
      </p:sp>
      <p:sp>
        <p:nvSpPr>
          <p:cNvPr id="4" name="Slide Number Placeholder 3"/>
          <p:cNvSpPr>
            <a:spLocks noGrp="1"/>
          </p:cNvSpPr>
          <p:nvPr>
            <p:ph type="sldNum" sz="quarter" idx="5"/>
          </p:nvPr>
        </p:nvSpPr>
        <p:spPr/>
        <p:txBody>
          <a:bodyPr/>
          <a:lstStyle/>
          <a:p>
            <a:fld id="{3079C9CE-E27F-4F7B-9DF3-ED24F5FE9538}" type="slidenum">
              <a:rPr lang="en-GB" smtClean="0"/>
              <a:pPr/>
              <a:t>11</a:t>
            </a:fld>
            <a:endParaRPr lang="en-GB"/>
          </a:p>
        </p:txBody>
      </p:sp>
    </p:spTree>
    <p:extLst>
      <p:ext uri="{BB962C8B-B14F-4D97-AF65-F5344CB8AC3E}">
        <p14:creationId xmlns:p14="http://schemas.microsoft.com/office/powerpoint/2010/main" val="967619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B8F35-F20B-5100-296A-65EB8076C7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F2D58C-A523-B9A6-8E24-8CC8DD6AF3F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8F818E6-EC7A-A9BA-DCF4-5D7A7CA8AF87}"/>
              </a:ext>
            </a:extLst>
          </p:cNvPr>
          <p:cNvSpPr>
            <a:spLocks noGrp="1"/>
          </p:cNvSpPr>
          <p:nvPr>
            <p:ph type="body" idx="1"/>
          </p:nvPr>
        </p:nvSpPr>
        <p:spPr/>
        <p:txBody>
          <a:bodyPr/>
          <a:lstStyle/>
          <a:p>
            <a:r>
              <a:rPr lang="en-US">
                <a:latin typeface="Segoe UI"/>
                <a:cs typeface="Segoe UI"/>
              </a:rPr>
              <a:t>Once you have that roadmap in place, the next question becomes:</a:t>
            </a:r>
            <a:br>
              <a:rPr lang="en-US">
                <a:cs typeface="Segoe UI"/>
              </a:rPr>
            </a:br>
            <a:r>
              <a:rPr lang="en-US">
                <a:latin typeface="Segoe UI"/>
                <a:cs typeface="Segoe UI"/>
              </a:rPr>
              <a:t> </a:t>
            </a:r>
            <a:r>
              <a:rPr lang="en-US" b="1">
                <a:latin typeface="Segoe UI"/>
                <a:cs typeface="Segoe UI"/>
              </a:rPr>
              <a:t>where do we take the first turn?</a:t>
            </a:r>
            <a:r>
              <a:rPr lang="en-US">
                <a:latin typeface="Segoe UI"/>
                <a:cs typeface="Segoe UI"/>
              </a:rPr>
              <a:t>”</a:t>
            </a:r>
          </a:p>
          <a:p>
            <a:r>
              <a:rPr lang="en-US">
                <a:latin typeface="Segoe UI"/>
                <a:cs typeface="Segoe UI"/>
              </a:rPr>
              <a:t>One of the most immediate—and most impactful—levers is pharmacy.</a:t>
            </a:r>
            <a:endParaRPr lang="en-US">
              <a:cs typeface="Segoe UI"/>
            </a:endParaRPr>
          </a:p>
          <a:p>
            <a:r>
              <a:rPr lang="en-US">
                <a:latin typeface="Segoe UI"/>
                <a:cs typeface="Segoe UI"/>
              </a:rPr>
              <a:t>It’s not just a cost category anymore… it’s one of the </a:t>
            </a:r>
            <a:r>
              <a:rPr lang="en-US" b="1">
                <a:latin typeface="Segoe UI"/>
                <a:cs typeface="Segoe UI"/>
              </a:rPr>
              <a:t>primary drivers of trend and volatility</a:t>
            </a:r>
            <a:r>
              <a:rPr lang="en-US">
                <a:latin typeface="Segoe UI"/>
                <a:cs typeface="Segoe UI"/>
              </a:rPr>
              <a:t>.</a:t>
            </a:r>
          </a:p>
          <a:p>
            <a:r>
              <a:rPr lang="en-US">
                <a:latin typeface="Segoe UI"/>
                <a:cs typeface="Segoe UI"/>
              </a:rPr>
              <a:t>In fact, for many employers, pharmacy is where we can make the </a:t>
            </a:r>
            <a:r>
              <a:rPr lang="en-US" b="1">
                <a:latin typeface="Segoe UI"/>
                <a:cs typeface="Segoe UI"/>
              </a:rPr>
              <a:t>fastest, most measurable impact</a:t>
            </a:r>
            <a:r>
              <a:rPr lang="en-US">
                <a:latin typeface="Segoe UI"/>
                <a:cs typeface="Segoe UI"/>
              </a:rPr>
              <a:t> if we approach it differently.</a:t>
            </a:r>
            <a:endParaRPr lang="en-US">
              <a:cs typeface="Segoe UI"/>
            </a:endParaRPr>
          </a:p>
          <a:p>
            <a:r>
              <a:rPr lang="en-US">
                <a:latin typeface="Segoe UI"/>
                <a:cs typeface="Segoe UI"/>
              </a:rPr>
              <a:t>So let’s start there—what does innovation in pharmacy actually looks like, and how does it fits into a broader strategy.</a:t>
            </a:r>
          </a:p>
          <a:p>
            <a:endParaRPr lang="en-US">
              <a:latin typeface="Segoe UI"/>
              <a:cs typeface="Segoe UI"/>
            </a:endParaRPr>
          </a:p>
          <a:p>
            <a:r>
              <a:rPr lang="en-US">
                <a:latin typeface="Segoe UI"/>
                <a:cs typeface="Segoe UI"/>
              </a:rPr>
              <a:t>The shift we’re seeing is from a one-size-fits-all approach to </a:t>
            </a:r>
            <a:r>
              <a:rPr lang="en-US" b="1">
                <a:latin typeface="Segoe UI"/>
                <a:cs typeface="Segoe UI"/>
              </a:rPr>
              <a:t>personalized pharmacy benefits</a:t>
            </a:r>
            <a:r>
              <a:rPr lang="en-US">
                <a:latin typeface="Segoe UI"/>
                <a:cs typeface="Segoe UI"/>
              </a:rPr>
              <a:t>—making sure the right members are getting the right medications, which improves outcomes and avoids unnecessary cost.”</a:t>
            </a:r>
          </a:p>
          <a:p>
            <a:r>
              <a:rPr lang="en-US">
                <a:latin typeface="Segoe UI"/>
                <a:cs typeface="Segoe UI"/>
              </a:rPr>
              <a:t>At the same time, </a:t>
            </a:r>
            <a:r>
              <a:rPr lang="en-US" b="1">
                <a:latin typeface="Segoe UI"/>
                <a:cs typeface="Segoe UI"/>
              </a:rPr>
              <a:t>AI and real-time analytics</a:t>
            </a:r>
            <a:r>
              <a:rPr lang="en-US">
                <a:latin typeface="Segoe UI"/>
                <a:cs typeface="Segoe UI"/>
              </a:rPr>
              <a:t> are helping manage utilization more proactively—catching issues earlier instead of reacting after costs hit.</a:t>
            </a:r>
          </a:p>
          <a:p>
            <a:r>
              <a:rPr lang="en-US">
                <a:latin typeface="Segoe UI"/>
                <a:cs typeface="Segoe UI"/>
              </a:rPr>
              <a:t>Another big change is </a:t>
            </a:r>
            <a:r>
              <a:rPr lang="en-US" b="1">
                <a:latin typeface="Segoe UI"/>
                <a:cs typeface="Segoe UI"/>
              </a:rPr>
              <a:t>transparency in PBM models</a:t>
            </a:r>
            <a:r>
              <a:rPr lang="en-US">
                <a:latin typeface="Segoe UI"/>
                <a:cs typeface="Segoe UI"/>
              </a:rPr>
              <a:t>—breaking open the ‘black box’ so employers actually understand what they’re paying for and where savings are real.</a:t>
            </a:r>
          </a:p>
          <a:p>
            <a:r>
              <a:rPr lang="en-US">
                <a:latin typeface="Segoe UI"/>
                <a:cs typeface="Segoe UI"/>
              </a:rPr>
              <a:t>And we can’t ignore what’s coming—</a:t>
            </a:r>
            <a:r>
              <a:rPr lang="en-US" b="1">
                <a:latin typeface="Segoe UI"/>
                <a:cs typeface="Segoe UI"/>
              </a:rPr>
              <a:t>high-cost therapies like gene and cell treatments</a:t>
            </a:r>
            <a:r>
              <a:rPr lang="en-US">
                <a:latin typeface="Segoe UI"/>
                <a:cs typeface="Segoe UI"/>
              </a:rPr>
              <a:t>. The strategy isn’t to avoid them, but to manage risk through smarter contracting and planning.</a:t>
            </a:r>
          </a:p>
          <a:p>
            <a:r>
              <a:rPr lang="en-US">
                <a:latin typeface="Segoe UI"/>
                <a:cs typeface="Segoe UI"/>
              </a:rPr>
              <a:t>The key takeaway is this: pharmacy is no longer just a cost to manage—it’s a </a:t>
            </a:r>
            <a:r>
              <a:rPr lang="en-US" b="1">
                <a:latin typeface="Segoe UI"/>
                <a:cs typeface="Segoe UI"/>
              </a:rPr>
              <a:t>strategic lever</a:t>
            </a:r>
            <a:r>
              <a:rPr lang="en-US">
                <a:latin typeface="Segoe UI"/>
                <a:cs typeface="Segoe UI"/>
              </a:rPr>
              <a:t>. When done right, it can reduce total healthcare spend, not just drug spend.</a:t>
            </a:r>
          </a:p>
          <a:p>
            <a:endParaRPr lang="en-US">
              <a:cs typeface="Segoe UI"/>
            </a:endParaRPr>
          </a:p>
          <a:p>
            <a:r>
              <a:rPr lang="en-US">
                <a:latin typeface="Segoe UI"/>
                <a:cs typeface="Segoe UI"/>
              </a:rPr>
              <a:t>Ultimately, the organizations that control costs best won’t cut pharmacy—they’ll </a:t>
            </a:r>
            <a:r>
              <a:rPr lang="en-US" b="1">
                <a:latin typeface="Segoe UI"/>
                <a:cs typeface="Segoe UI"/>
              </a:rPr>
              <a:t>manage it more intelligently and strategically</a:t>
            </a:r>
            <a:r>
              <a:rPr lang="en-US">
                <a:latin typeface="Segoe UI"/>
                <a:cs typeface="Segoe UI"/>
              </a:rPr>
              <a:t>.</a:t>
            </a:r>
          </a:p>
          <a:p>
            <a:endParaRPr lang="en-US">
              <a:latin typeface="Segoe UI"/>
              <a:cs typeface="Segoe UI"/>
            </a:endParaRPr>
          </a:p>
        </p:txBody>
      </p:sp>
      <p:sp>
        <p:nvSpPr>
          <p:cNvPr id="4" name="Slide Number Placeholder 3">
            <a:extLst>
              <a:ext uri="{FF2B5EF4-FFF2-40B4-BE49-F238E27FC236}">
                <a16:creationId xmlns:a16="http://schemas.microsoft.com/office/drawing/2014/main" id="{FBFE948C-5D2E-C51A-9CE9-B0D91028F44F}"/>
              </a:ext>
            </a:extLst>
          </p:cNvPr>
          <p:cNvSpPr>
            <a:spLocks noGrp="1"/>
          </p:cNvSpPr>
          <p:nvPr>
            <p:ph type="sldNum" sz="quarter" idx="5"/>
          </p:nvPr>
        </p:nvSpPr>
        <p:spPr/>
        <p:txBody>
          <a:bodyPr/>
          <a:lstStyle/>
          <a:p>
            <a:fld id="{EEB1FEA2-C736-AF41-A6BE-293A6F6CA6AB}" type="slidenum">
              <a:rPr lang="en-US" smtClean="0"/>
              <a:t>12</a:t>
            </a:fld>
            <a:endParaRPr lang="en-US"/>
          </a:p>
        </p:txBody>
      </p:sp>
    </p:spTree>
    <p:extLst>
      <p:ext uri="{BB962C8B-B14F-4D97-AF65-F5344CB8AC3E}">
        <p14:creationId xmlns:p14="http://schemas.microsoft.com/office/powerpoint/2010/main" val="3215469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7B794-2906-4F0B-A33C-58AEE53E9A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F6FFF1-BCEC-72FD-CFF8-6EF108D1BEF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D22F29E-9354-0D21-791E-2A26BD523CCC}"/>
              </a:ext>
            </a:extLst>
          </p:cNvPr>
          <p:cNvSpPr>
            <a:spLocks noGrp="1"/>
          </p:cNvSpPr>
          <p:nvPr>
            <p:ph type="body" idx="1"/>
          </p:nvPr>
        </p:nvSpPr>
        <p:spPr/>
        <p:txBody>
          <a:bodyPr/>
          <a:lstStyle/>
          <a:p>
            <a:r>
              <a:rPr lang="en-US">
                <a:latin typeface="Segoe UI"/>
                <a:cs typeface="Segoe UI"/>
              </a:rPr>
              <a:t>If pharmacy is one lever, population health is the other—it’s how we </a:t>
            </a:r>
            <a:r>
              <a:rPr lang="en-US" b="1">
                <a:latin typeface="Segoe UI"/>
                <a:cs typeface="Segoe UI"/>
              </a:rPr>
              <a:t>reduce demand for care before costs hit</a:t>
            </a:r>
            <a:r>
              <a:rPr lang="en-US">
                <a:latin typeface="Segoe UI"/>
                <a:cs typeface="Segoe UI"/>
              </a:rPr>
              <a:t>.</a:t>
            </a:r>
            <a:endParaRPr lang="en-US"/>
          </a:p>
          <a:p>
            <a:r>
              <a:rPr lang="en-US">
                <a:latin typeface="Segoe UI"/>
                <a:cs typeface="Segoe UI"/>
              </a:rPr>
              <a:t>It starts with </a:t>
            </a:r>
            <a:r>
              <a:rPr lang="en-US" b="1">
                <a:latin typeface="Segoe UI"/>
                <a:cs typeface="Segoe UI"/>
              </a:rPr>
              <a:t>risk stratification</a:t>
            </a:r>
            <a:r>
              <a:rPr lang="en-US">
                <a:latin typeface="Segoe UI"/>
                <a:cs typeface="Segoe UI"/>
              </a:rPr>
              <a:t>—using data to identify high-risk members early so we can intervene before conditions escalate.</a:t>
            </a:r>
          </a:p>
          <a:p>
            <a:endParaRPr lang="en-US">
              <a:latin typeface="Segoe UI"/>
              <a:cs typeface="Segoe UI"/>
            </a:endParaRPr>
          </a:p>
          <a:p>
            <a:r>
              <a:rPr lang="en-US">
                <a:highlight>
                  <a:srgbClr val="FFFF00"/>
                </a:highlight>
                <a:latin typeface="Segoe UI"/>
                <a:cs typeface="Segoe UI"/>
              </a:rPr>
              <a:t>One example of this from a client who had members with 1+ chronic condition above the norm and of those even more had 3+ conditions, which was  above the norm for such a group. In this group over 50% of the members with Type 2 diabetes were high risk. These members had more gaps in care compared with the norm. The employer used this data to implement a targeted Nurse Advocate outreach and marketing </a:t>
            </a:r>
            <a:r>
              <a:rPr lang="en-US" err="1">
                <a:highlight>
                  <a:srgbClr val="FFFF00"/>
                </a:highlight>
                <a:latin typeface="Segoe UI"/>
                <a:cs typeface="Segoe UI"/>
              </a:rPr>
              <a:t>progr</a:t>
            </a:r>
            <a:r>
              <a:rPr lang="en-US">
                <a:highlight>
                  <a:srgbClr val="FFFF00"/>
                </a:highlight>
                <a:latin typeface="Segoe UI"/>
                <a:cs typeface="Segoe UI"/>
              </a:rPr>
              <a:t>am to them which helped to promote and communicate the diabetes remission solution as an opportunity for members they were engaging with. 159 members enrolled since launched in 2021. On average, </a:t>
            </a:r>
            <a:r>
              <a:rPr lang="en-US" err="1">
                <a:highlight>
                  <a:srgbClr val="FFFF00"/>
                </a:highlight>
                <a:latin typeface="Segoe UI"/>
                <a:cs typeface="Segoe UI"/>
              </a:rPr>
              <a:t>enrolle</a:t>
            </a:r>
            <a:r>
              <a:rPr lang="en-US">
                <a:highlight>
                  <a:srgbClr val="FFFF00"/>
                </a:highlight>
                <a:latin typeface="Segoe UI"/>
                <a:cs typeface="Segoe UI"/>
              </a:rPr>
              <a:t>d members lowered their A1c by 1.1% and eliminated 51% of their medications. Of course there was a net savings of over $163,000 but what the employer also saved on was the cost avoidance from higher cost claims due to unmanaged conditions.</a:t>
            </a:r>
          </a:p>
          <a:p>
            <a:endParaRPr lang="en-US">
              <a:latin typeface="Segoe UI"/>
              <a:cs typeface="Segoe UI"/>
            </a:endParaRPr>
          </a:p>
          <a:p>
            <a:r>
              <a:rPr lang="en-US">
                <a:latin typeface="Segoe UI"/>
                <a:cs typeface="Segoe UI"/>
              </a:rPr>
              <a:t>Next is </a:t>
            </a:r>
            <a:r>
              <a:rPr lang="en-US" b="1">
                <a:latin typeface="Segoe UI"/>
                <a:cs typeface="Segoe UI"/>
              </a:rPr>
              <a:t>care navigation</a:t>
            </a:r>
            <a:r>
              <a:rPr lang="en-US">
                <a:latin typeface="Segoe UI"/>
                <a:cs typeface="Segoe UI"/>
              </a:rPr>
              <a:t>—helping employees make better decisions by guiding them to the right provider, at the right time, at the right cost. This might be AI driven but many solutions include a live conversation with a nurse that can help determine the best course of care within someone's plan.</a:t>
            </a:r>
          </a:p>
          <a:p>
            <a:endParaRPr lang="en-US">
              <a:latin typeface="Segoe UI"/>
              <a:cs typeface="Segoe UI"/>
            </a:endParaRPr>
          </a:p>
          <a:p>
            <a:r>
              <a:rPr lang="en-US">
                <a:latin typeface="Segoe UI"/>
                <a:cs typeface="Segoe UI"/>
              </a:rPr>
              <a:t>We’re also seeing a shift toward </a:t>
            </a:r>
            <a:r>
              <a:rPr lang="en-US" b="1">
                <a:latin typeface="Segoe UI"/>
                <a:cs typeface="Segoe UI"/>
              </a:rPr>
              <a:t>advanced primary care and virtual care</a:t>
            </a:r>
            <a:r>
              <a:rPr lang="en-US">
                <a:latin typeface="Segoe UI"/>
                <a:cs typeface="Segoe UI"/>
              </a:rPr>
              <a:t>, which catches issues earlier and prevents unnecessary ER visits and specialist spend.</a:t>
            </a:r>
          </a:p>
          <a:p>
            <a:endParaRPr lang="en-US">
              <a:latin typeface="Segoe UI"/>
              <a:cs typeface="Segoe UI"/>
            </a:endParaRPr>
          </a:p>
          <a:p>
            <a:r>
              <a:rPr lang="en-US">
                <a:latin typeface="Segoe UI"/>
                <a:cs typeface="Segoe UI"/>
              </a:rPr>
              <a:t>For high-cost drivers, </a:t>
            </a:r>
            <a:r>
              <a:rPr lang="en-US" b="1">
                <a:latin typeface="Segoe UI"/>
                <a:cs typeface="Segoe UI"/>
              </a:rPr>
              <a:t>condition-specific programs</a:t>
            </a:r>
            <a:r>
              <a:rPr lang="en-US">
                <a:latin typeface="Segoe UI"/>
                <a:cs typeface="Segoe UI"/>
              </a:rPr>
              <a:t>—like for diabetes, cancer, and MSK—help manage chronic disease more effectively and reduce long-term costs.</a:t>
            </a:r>
          </a:p>
          <a:p>
            <a:endParaRPr lang="en-US">
              <a:latin typeface="Segoe UI"/>
              <a:cs typeface="Segoe UI"/>
            </a:endParaRPr>
          </a:p>
          <a:p>
            <a:r>
              <a:rPr lang="en-US">
                <a:latin typeface="Segoe UI"/>
                <a:cs typeface="Segoe UI"/>
              </a:rPr>
              <a:t>And finally, tools like </a:t>
            </a:r>
            <a:r>
              <a:rPr lang="en-US" b="1">
                <a:latin typeface="Segoe UI"/>
                <a:cs typeface="Segoe UI"/>
              </a:rPr>
              <a:t>remote monitoring and digital health</a:t>
            </a:r>
            <a:r>
              <a:rPr lang="en-US">
                <a:latin typeface="Segoe UI"/>
                <a:cs typeface="Segoe UI"/>
              </a:rPr>
              <a:t> allow for continuous engagement, not just episodic care, which improves outcomes and lowers cost.</a:t>
            </a:r>
          </a:p>
          <a:p>
            <a:br>
              <a:rPr lang="en-US">
                <a:cs typeface="Segoe UI"/>
              </a:rPr>
            </a:br>
            <a:r>
              <a:rPr lang="en-US" b="1">
                <a:latin typeface="Segoe UI"/>
                <a:cs typeface="Segoe UI"/>
              </a:rPr>
              <a:t>Simple Close</a:t>
            </a:r>
            <a:endParaRPr lang="en-US">
              <a:latin typeface="Segoe UI"/>
              <a:cs typeface="Segoe UI"/>
            </a:endParaRPr>
          </a:p>
          <a:p>
            <a:r>
              <a:rPr lang="en-US">
                <a:latin typeface="Segoe UI"/>
                <a:cs typeface="Segoe UI"/>
              </a:rPr>
              <a:t>The bottom line is this: the best way to control healthcare cost isn’t just negotiating price—it’s </a:t>
            </a:r>
            <a:r>
              <a:rPr lang="en-US" b="1">
                <a:latin typeface="Segoe UI"/>
                <a:cs typeface="Segoe UI"/>
              </a:rPr>
              <a:t>keeping people healthier and preventing high-cost events altogether</a:t>
            </a:r>
            <a:r>
              <a:rPr lang="en-US">
                <a:latin typeface="Segoe UI"/>
                <a:cs typeface="Segoe UI"/>
              </a:rPr>
              <a:t>.</a:t>
            </a:r>
          </a:p>
          <a:p>
            <a:endParaRPr lang="en-US">
              <a:cs typeface="Segoe UI"/>
            </a:endParaRPr>
          </a:p>
        </p:txBody>
      </p:sp>
      <p:sp>
        <p:nvSpPr>
          <p:cNvPr id="4" name="Slide Number Placeholder 3">
            <a:extLst>
              <a:ext uri="{FF2B5EF4-FFF2-40B4-BE49-F238E27FC236}">
                <a16:creationId xmlns:a16="http://schemas.microsoft.com/office/drawing/2014/main" id="{5C7E8202-6320-B6F9-2645-AD0F16B9DA35}"/>
              </a:ext>
            </a:extLst>
          </p:cNvPr>
          <p:cNvSpPr>
            <a:spLocks noGrp="1"/>
          </p:cNvSpPr>
          <p:nvPr>
            <p:ph type="sldNum" sz="quarter" idx="5"/>
          </p:nvPr>
        </p:nvSpPr>
        <p:spPr/>
        <p:txBody>
          <a:bodyPr/>
          <a:lstStyle/>
          <a:p>
            <a:fld id="{EEB1FEA2-C736-AF41-A6BE-293A6F6CA6AB}" type="slidenum">
              <a:rPr lang="en-US" smtClean="0"/>
              <a:t>13</a:t>
            </a:fld>
            <a:endParaRPr lang="en-US"/>
          </a:p>
        </p:txBody>
      </p:sp>
    </p:spTree>
    <p:extLst>
      <p:ext uri="{BB962C8B-B14F-4D97-AF65-F5344CB8AC3E}">
        <p14:creationId xmlns:p14="http://schemas.microsoft.com/office/powerpoint/2010/main" val="12479516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8909B-A4DD-8BC0-0CDB-5C7C8C6494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8C1C90-6618-E54C-FAC2-EEA3734C9D7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A5EE365-D58C-09FC-26C6-F737923A0850}"/>
              </a:ext>
            </a:extLst>
          </p:cNvPr>
          <p:cNvSpPr>
            <a:spLocks noGrp="1"/>
          </p:cNvSpPr>
          <p:nvPr>
            <p:ph type="body" idx="1"/>
          </p:nvPr>
        </p:nvSpPr>
        <p:spPr/>
        <p:txBody>
          <a:bodyPr/>
          <a:lstStyle/>
          <a:p>
            <a:r>
              <a:rPr lang="en-US">
                <a:latin typeface="Segoe UI"/>
                <a:cs typeface="Segoe UI"/>
              </a:rPr>
              <a:t>We’ve talked about pharmacy and population health—clinical innovation is where those strategies come to life at the point of care.</a:t>
            </a:r>
            <a:endParaRPr lang="en-US">
              <a:cs typeface="Segoe UI" panose="020B0502040204020203" pitchFamily="34" charset="0"/>
            </a:endParaRPr>
          </a:p>
          <a:p>
            <a:r>
              <a:rPr lang="en-US">
                <a:latin typeface="Segoe UI"/>
                <a:cs typeface="Segoe UI"/>
              </a:rPr>
              <a:t>This is about </a:t>
            </a:r>
            <a:r>
              <a:rPr lang="en-US" b="1">
                <a:latin typeface="Segoe UI"/>
                <a:cs typeface="Segoe UI"/>
              </a:rPr>
              <a:t>changing how care is delivered</a:t>
            </a:r>
            <a:r>
              <a:rPr lang="en-US">
                <a:latin typeface="Segoe UI"/>
                <a:cs typeface="Segoe UI"/>
              </a:rPr>
              <a:t>, not just how it’s paid for.</a:t>
            </a:r>
            <a:endParaRPr lang="en-US">
              <a:cs typeface="Segoe UI" panose="020B0502040204020203" pitchFamily="34" charset="0"/>
            </a:endParaRPr>
          </a:p>
          <a:p>
            <a:br>
              <a:rPr lang="en-US"/>
            </a:br>
            <a:endParaRPr lang="en-US"/>
          </a:p>
          <a:p>
            <a:r>
              <a:rPr lang="en-US" b="1">
                <a:latin typeface="Segoe UI"/>
                <a:cs typeface="Segoe UI"/>
              </a:rPr>
              <a:t>Virtual Specialty Clinics – Scaling Expertise</a:t>
            </a:r>
            <a:endParaRPr lang="en-US">
              <a:latin typeface="Segoe UI"/>
              <a:cs typeface="Segoe UI"/>
            </a:endParaRPr>
          </a:p>
          <a:p>
            <a:r>
              <a:rPr lang="en-US">
                <a:latin typeface="Segoe UI"/>
                <a:cs typeface="Segoe UI"/>
              </a:rPr>
              <a:t>We’re seeing growth in </a:t>
            </a:r>
            <a:r>
              <a:rPr lang="en-US" b="1">
                <a:latin typeface="Segoe UI"/>
                <a:cs typeface="Segoe UI"/>
              </a:rPr>
              <a:t>virtual specialty care</a:t>
            </a:r>
            <a:r>
              <a:rPr lang="en-US">
                <a:latin typeface="Segoe UI"/>
                <a:cs typeface="Segoe UI"/>
              </a:rPr>
              <a:t> for complex conditions like cancer, autoimmune disorders, and women’s health.</a:t>
            </a:r>
          </a:p>
          <a:p>
            <a:r>
              <a:rPr lang="en-US">
                <a:latin typeface="Segoe UI"/>
                <a:cs typeface="Segoe UI"/>
              </a:rPr>
              <a:t>These models give employees access to </a:t>
            </a:r>
            <a:r>
              <a:rPr lang="en-US" b="1">
                <a:latin typeface="Segoe UI"/>
                <a:cs typeface="Segoe UI"/>
              </a:rPr>
              <a:t>high-quality, specialized care without geographic limitations</a:t>
            </a:r>
            <a:r>
              <a:rPr lang="en-US">
                <a:latin typeface="Segoe UI"/>
                <a:cs typeface="Segoe UI"/>
              </a:rPr>
              <a:t>.</a:t>
            </a:r>
          </a:p>
          <a:p>
            <a:br>
              <a:rPr lang="en-US" b="1">
                <a:cs typeface="Segoe UI"/>
              </a:rPr>
            </a:br>
            <a:r>
              <a:rPr lang="en-US" b="1">
                <a:latin typeface="Segoe UI"/>
                <a:cs typeface="Segoe UI"/>
              </a:rPr>
              <a:t>Better access to the right specialist leads to better outcomes—and avoids unnecessary or ineffective treatment.</a:t>
            </a:r>
            <a:endParaRPr lang="en-US">
              <a:latin typeface="Segoe UI"/>
              <a:cs typeface="Segoe UI"/>
            </a:endParaRPr>
          </a:p>
          <a:p>
            <a:br>
              <a:rPr lang="en-US"/>
            </a:br>
            <a:endParaRPr lang="en-US"/>
          </a:p>
          <a:p>
            <a:r>
              <a:rPr lang="en-US" b="1">
                <a:latin typeface="Segoe UI"/>
                <a:cs typeface="Segoe UI"/>
              </a:rPr>
              <a:t>Advanced Home Care – Shifting Site of Care</a:t>
            </a:r>
            <a:endParaRPr lang="en-US">
              <a:latin typeface="Segoe UI"/>
              <a:cs typeface="Segoe UI"/>
            </a:endParaRPr>
          </a:p>
          <a:p>
            <a:r>
              <a:rPr lang="en-US">
                <a:latin typeface="Segoe UI"/>
                <a:cs typeface="Segoe UI"/>
              </a:rPr>
              <a:t>Care is increasingly moving </a:t>
            </a:r>
            <a:r>
              <a:rPr lang="en-US" b="1">
                <a:latin typeface="Segoe UI"/>
                <a:cs typeface="Segoe UI"/>
              </a:rPr>
              <a:t>out of high-cost settings like hospitals and into the home</a:t>
            </a:r>
            <a:r>
              <a:rPr lang="en-US">
                <a:latin typeface="Segoe UI"/>
                <a:cs typeface="Segoe UI"/>
              </a:rPr>
              <a:t>.</a:t>
            </a:r>
          </a:p>
          <a:p>
            <a:r>
              <a:rPr lang="en-US">
                <a:latin typeface="Segoe UI"/>
                <a:cs typeface="Segoe UI"/>
              </a:rPr>
              <a:t>With remote monitoring and clinical teams, patients can safely receive: </a:t>
            </a:r>
          </a:p>
          <a:p>
            <a:pPr marL="628015" lvl="1" indent="-171450">
              <a:buFont typeface="Arial"/>
              <a:buChar char="•"/>
            </a:pPr>
            <a:r>
              <a:rPr lang="en-US"/>
              <a:t>Infusions</a:t>
            </a:r>
          </a:p>
          <a:p>
            <a:pPr marL="628015" lvl="1" indent="-171450">
              <a:buFont typeface="Arial"/>
              <a:buChar char="•"/>
            </a:pPr>
            <a:r>
              <a:rPr lang="en-US"/>
              <a:t>Post-acute care</a:t>
            </a:r>
          </a:p>
          <a:p>
            <a:pPr marL="628015" lvl="1" indent="-171450">
              <a:buFont typeface="Arial"/>
              <a:buChar char="•"/>
            </a:pPr>
            <a:r>
              <a:rPr lang="en-US">
                <a:latin typeface="Segoe UI"/>
                <a:cs typeface="Segoe UI"/>
              </a:rPr>
              <a:t>Chronic condition management</a:t>
            </a:r>
          </a:p>
          <a:p>
            <a:r>
              <a:rPr lang="en-US" b="1">
                <a:latin typeface="Segoe UI"/>
                <a:cs typeface="Segoe UI"/>
              </a:rPr>
              <a:t>Delivering care in lower-cost settings reduces spend without sacrificing quality.</a:t>
            </a:r>
            <a:endParaRPr lang="en-US">
              <a:latin typeface="Segoe UI"/>
              <a:cs typeface="Segoe UI"/>
            </a:endParaRPr>
          </a:p>
          <a:p>
            <a:br>
              <a:rPr lang="en-US">
                <a:cs typeface="Segoe UI"/>
              </a:rPr>
            </a:br>
            <a:r>
              <a:rPr lang="en-US" b="1">
                <a:latin typeface="Segoe UI"/>
                <a:cs typeface="Segoe UI"/>
              </a:rPr>
              <a:t>Digital Therapeutics &amp; Remote Monitoring</a:t>
            </a:r>
            <a:endParaRPr lang="en-US">
              <a:latin typeface="Segoe UI"/>
              <a:cs typeface="Segoe UI"/>
            </a:endParaRPr>
          </a:p>
          <a:p>
            <a:r>
              <a:rPr lang="en-US">
                <a:latin typeface="Segoe UI"/>
                <a:cs typeface="Segoe UI"/>
              </a:rPr>
              <a:t>Digital tools now support ongoing care for chronic conditions through:</a:t>
            </a:r>
          </a:p>
          <a:p>
            <a:pPr marL="628015" lvl="1" indent="-171450">
              <a:buFont typeface="Arial"/>
              <a:buChar char="•"/>
            </a:pPr>
            <a:r>
              <a:rPr lang="en-US"/>
              <a:t>Remote monitoring devices</a:t>
            </a:r>
          </a:p>
          <a:p>
            <a:pPr marL="628015" lvl="1" indent="-171450">
              <a:buFont typeface="Arial"/>
              <a:buChar char="•"/>
            </a:pPr>
            <a:r>
              <a:rPr lang="en-US"/>
              <a:t>App-based therapies</a:t>
            </a:r>
          </a:p>
          <a:p>
            <a:pPr marL="628015" lvl="1" indent="-171450">
              <a:buFont typeface="Arial"/>
              <a:buChar char="•"/>
            </a:pPr>
            <a:r>
              <a:rPr lang="en-US">
                <a:latin typeface="Segoe UI"/>
                <a:cs typeface="Segoe UI"/>
              </a:rPr>
              <a:t>Continuous feedback loops</a:t>
            </a:r>
          </a:p>
          <a:p>
            <a:r>
              <a:rPr lang="en-US">
                <a:latin typeface="Segoe UI"/>
                <a:cs typeface="Segoe UI"/>
              </a:rPr>
              <a:t>This allows for </a:t>
            </a:r>
            <a:r>
              <a:rPr lang="en-US" b="1">
                <a:latin typeface="Segoe UI"/>
                <a:cs typeface="Segoe UI"/>
              </a:rPr>
              <a:t>real-time intervention instead of waiting for complications</a:t>
            </a:r>
            <a:r>
              <a:rPr lang="en-US">
                <a:latin typeface="Segoe UI"/>
                <a:cs typeface="Segoe UI"/>
              </a:rPr>
              <a:t>.</a:t>
            </a:r>
          </a:p>
          <a:p>
            <a:r>
              <a:rPr lang="en-US" b="1">
                <a:latin typeface="Segoe UI"/>
                <a:cs typeface="Segoe UI"/>
              </a:rPr>
              <a:t> Continuous care reduces acute events, which are often the most expensive moments in healthcare.</a:t>
            </a:r>
            <a:endParaRPr lang="en-US">
              <a:latin typeface="Segoe UI"/>
              <a:cs typeface="Segoe UI"/>
            </a:endParaRPr>
          </a:p>
          <a:p>
            <a:br>
              <a:rPr lang="en-US">
                <a:cs typeface="Segoe UI"/>
              </a:rPr>
            </a:br>
            <a:r>
              <a:rPr lang="en-US" b="1">
                <a:latin typeface="Segoe UI"/>
                <a:cs typeface="Segoe UI"/>
              </a:rPr>
              <a:t>Precision Medicine &amp; Genomics</a:t>
            </a:r>
            <a:endParaRPr lang="en-US">
              <a:latin typeface="Segoe UI"/>
              <a:cs typeface="Segoe UI"/>
            </a:endParaRPr>
          </a:p>
          <a:p>
            <a:r>
              <a:rPr lang="en-US">
                <a:latin typeface="Segoe UI"/>
                <a:cs typeface="Segoe UI"/>
              </a:rPr>
              <a:t>Clinical innovation is becoming more personalized through </a:t>
            </a:r>
            <a:r>
              <a:rPr lang="en-US" b="1">
                <a:latin typeface="Segoe UI"/>
                <a:cs typeface="Segoe UI"/>
              </a:rPr>
              <a:t>genetic testing and biomarker-driven care</a:t>
            </a:r>
            <a:r>
              <a:rPr lang="en-US">
                <a:latin typeface="Segoe UI"/>
                <a:cs typeface="Segoe UI"/>
              </a:rPr>
              <a:t>.</a:t>
            </a:r>
          </a:p>
          <a:p>
            <a:r>
              <a:rPr lang="en-US">
                <a:latin typeface="Segoe UI"/>
                <a:cs typeface="Segoe UI"/>
              </a:rPr>
              <a:t>This ensures treatments are: </a:t>
            </a:r>
          </a:p>
          <a:p>
            <a:pPr marL="628015" lvl="1" indent="-171450">
              <a:buFont typeface="Arial"/>
              <a:buChar char="•"/>
            </a:pPr>
            <a:r>
              <a:rPr lang="en-US"/>
              <a:t>More targeted</a:t>
            </a:r>
          </a:p>
          <a:p>
            <a:pPr marL="628015" lvl="1" indent="-171450">
              <a:buFont typeface="Arial"/>
              <a:buChar char="•"/>
            </a:pPr>
            <a:r>
              <a:rPr lang="en-US"/>
              <a:t>More effective</a:t>
            </a:r>
          </a:p>
          <a:p>
            <a:pPr marL="628015" lvl="1" indent="-171450">
              <a:buFont typeface="Arial"/>
              <a:buChar char="•"/>
            </a:pPr>
            <a:r>
              <a:rPr lang="en-US">
                <a:latin typeface="Segoe UI"/>
                <a:cs typeface="Segoe UI"/>
              </a:rPr>
              <a:t>And less wasteful</a:t>
            </a:r>
          </a:p>
          <a:p>
            <a:r>
              <a:rPr lang="en-US" b="1">
                <a:latin typeface="Segoe UI"/>
                <a:cs typeface="Segoe UI"/>
              </a:rPr>
              <a:t>Treating the right condition with the right therapy the first time avoids ineffective spend.</a:t>
            </a:r>
            <a:endParaRPr lang="en-US">
              <a:latin typeface="Segoe UI"/>
              <a:cs typeface="Segoe UI"/>
            </a:endParaRPr>
          </a:p>
          <a:p>
            <a:br>
              <a:rPr lang="en-US">
                <a:cs typeface="Segoe UI"/>
              </a:rPr>
            </a:br>
            <a:r>
              <a:rPr lang="en-US" b="1">
                <a:latin typeface="Segoe UI"/>
                <a:cs typeface="Segoe UI"/>
              </a:rPr>
              <a:t>Integrated Condition + Medication Management</a:t>
            </a:r>
            <a:endParaRPr lang="en-US">
              <a:latin typeface="Segoe UI"/>
              <a:cs typeface="Segoe UI"/>
            </a:endParaRPr>
          </a:p>
          <a:p>
            <a:r>
              <a:rPr lang="en-US">
                <a:latin typeface="Segoe UI"/>
                <a:cs typeface="Segoe UI"/>
              </a:rPr>
              <a:t>Clinical innovation is also about better </a:t>
            </a:r>
            <a:r>
              <a:rPr lang="en-US" b="1">
                <a:latin typeface="Segoe UI"/>
                <a:cs typeface="Segoe UI"/>
              </a:rPr>
              <a:t>coordination across care and pharmacy</a:t>
            </a:r>
            <a:r>
              <a:rPr lang="en-US">
                <a:latin typeface="Segoe UI"/>
                <a:cs typeface="Segoe UI"/>
              </a:rPr>
              <a:t>.”</a:t>
            </a:r>
          </a:p>
          <a:p>
            <a:r>
              <a:rPr lang="en-US">
                <a:latin typeface="Segoe UI"/>
                <a:cs typeface="Segoe UI"/>
              </a:rPr>
              <a:t>When treatment plans and medications are aligned: </a:t>
            </a:r>
          </a:p>
          <a:p>
            <a:pPr marL="628015" lvl="1" indent="-171450">
              <a:buFont typeface="Arial"/>
              <a:buChar char="•"/>
            </a:pPr>
            <a:r>
              <a:rPr lang="en-US"/>
              <a:t>Adherence improves</a:t>
            </a:r>
          </a:p>
          <a:p>
            <a:pPr marL="628015" lvl="1" indent="-171450">
              <a:buFont typeface="Arial"/>
              <a:buChar char="•"/>
            </a:pPr>
            <a:r>
              <a:rPr lang="en-US"/>
              <a:t>Duplication decreases</a:t>
            </a:r>
          </a:p>
          <a:p>
            <a:pPr marL="628015" lvl="1" indent="-171450">
              <a:buFont typeface="Arial"/>
              <a:buChar char="•"/>
            </a:pPr>
            <a:r>
              <a:rPr lang="en-US">
                <a:latin typeface="Segoe UI"/>
                <a:cs typeface="Segoe UI"/>
              </a:rPr>
              <a:t>Outcomes improve</a:t>
            </a:r>
          </a:p>
          <a:p>
            <a:br>
              <a:rPr lang="en-US" b="1">
                <a:cs typeface="Segoe UI"/>
              </a:rPr>
            </a:br>
            <a:r>
              <a:rPr lang="en-US" b="1">
                <a:latin typeface="Segoe UI"/>
                <a:cs typeface="Segoe UI"/>
              </a:rPr>
              <a:t> Integration reduces fragmentation—which is a major source of unnecessary cost.”</a:t>
            </a:r>
            <a:endParaRPr lang="en-US">
              <a:latin typeface="Segoe UI"/>
              <a:cs typeface="Segoe UI"/>
            </a:endParaRPr>
          </a:p>
          <a:p>
            <a:br>
              <a:rPr lang="en-US">
                <a:cs typeface="Segoe UI"/>
              </a:rPr>
            </a:br>
            <a:r>
              <a:rPr lang="en-US" b="1">
                <a:latin typeface="Segoe UI"/>
                <a:cs typeface="Segoe UI"/>
              </a:rPr>
              <a:t>AI-Enabled Support &amp; Navigation</a:t>
            </a:r>
            <a:endParaRPr lang="en-US">
              <a:latin typeface="Segoe UI"/>
              <a:cs typeface="Segoe UI"/>
            </a:endParaRPr>
          </a:p>
          <a:p>
            <a:r>
              <a:rPr lang="en-US">
                <a:latin typeface="Segoe UI"/>
                <a:cs typeface="Segoe UI"/>
              </a:rPr>
              <a:t>AI is helping guide employees through the system—supporting:</a:t>
            </a:r>
          </a:p>
          <a:p>
            <a:pPr marL="628015" lvl="1" indent="-171450">
              <a:buFont typeface="Arial"/>
              <a:buChar char="•"/>
            </a:pPr>
            <a:r>
              <a:rPr lang="en-US"/>
              <a:t>Clinical decision-making</a:t>
            </a:r>
          </a:p>
          <a:p>
            <a:pPr marL="628015" lvl="1" indent="-171450">
              <a:buFont typeface="Arial"/>
              <a:buChar char="•"/>
            </a:pPr>
            <a:r>
              <a:rPr lang="en-US"/>
              <a:t>Care navigation</a:t>
            </a:r>
          </a:p>
          <a:p>
            <a:pPr marL="628015" lvl="1" indent="-171450">
              <a:buFont typeface="Arial"/>
              <a:buChar char="•"/>
            </a:pPr>
            <a:r>
              <a:rPr lang="en-US">
                <a:latin typeface="Segoe UI"/>
                <a:cs typeface="Segoe UI"/>
              </a:rPr>
              <a:t>Engagement</a:t>
            </a:r>
          </a:p>
          <a:p>
            <a:r>
              <a:rPr lang="en-US">
                <a:latin typeface="Segoe UI"/>
                <a:cs typeface="Segoe UI"/>
              </a:rPr>
              <a:t>This ensures members are getting </a:t>
            </a:r>
            <a:r>
              <a:rPr lang="en-US" b="1">
                <a:latin typeface="Segoe UI"/>
                <a:cs typeface="Segoe UI"/>
              </a:rPr>
              <a:t>the right care pathway sooner</a:t>
            </a:r>
            <a:r>
              <a:rPr lang="en-US">
                <a:latin typeface="Segoe UI"/>
                <a:cs typeface="Segoe UI"/>
              </a:rPr>
              <a:t>.</a:t>
            </a:r>
          </a:p>
          <a:p>
            <a:r>
              <a:rPr lang="en-US" b="1">
                <a:latin typeface="Segoe UI"/>
                <a:cs typeface="Segoe UI"/>
              </a:rPr>
              <a:t>Smarter navigation reduces delays, misdiagnoses, and costly trial-and-error care.</a:t>
            </a:r>
            <a:endParaRPr lang="en-US">
              <a:latin typeface="Segoe UI"/>
              <a:cs typeface="Segoe UI"/>
            </a:endParaRPr>
          </a:p>
          <a:p>
            <a:br>
              <a:rPr lang="en-US"/>
            </a:br>
            <a:endParaRPr lang="en-US"/>
          </a:p>
          <a:p>
            <a:r>
              <a:rPr lang="en-US" b="1"/>
              <a:t>Close / Strategic Tie-In</a:t>
            </a:r>
            <a:endParaRPr lang="en-US"/>
          </a:p>
          <a:p>
            <a:r>
              <a:rPr lang="en-US">
                <a:latin typeface="Segoe UI"/>
                <a:cs typeface="Segoe UI"/>
              </a:rPr>
              <a:t>The common thread across all of these innovations is shifting from: </a:t>
            </a:r>
          </a:p>
          <a:p>
            <a:pPr marL="628015" lvl="1" indent="-171450">
              <a:buFont typeface="Arial"/>
              <a:buChar char="•"/>
            </a:pPr>
            <a:r>
              <a:rPr lang="en-US"/>
              <a:t>Reactive, fragmented care</a:t>
            </a:r>
          </a:p>
          <a:p>
            <a:pPr marL="628015" lvl="1" indent="-171450">
              <a:buFont typeface="Arial"/>
              <a:buChar char="•"/>
            </a:pPr>
            <a:r>
              <a:rPr lang="en-US"/>
              <a:t>To </a:t>
            </a:r>
            <a:r>
              <a:rPr lang="en-US" b="1"/>
              <a:t>coordinated, proactive, and personalized care</a:t>
            </a:r>
            <a:r>
              <a:rPr lang="en-US"/>
              <a:t>”</a:t>
            </a:r>
          </a:p>
          <a:p>
            <a:pPr marL="456565" lvl="1"/>
            <a:endParaRPr lang="en-US">
              <a:cs typeface="Segoe UI"/>
            </a:endParaRPr>
          </a:p>
          <a:p>
            <a:r>
              <a:rPr lang="en-US">
                <a:latin typeface="Segoe UI"/>
                <a:cs typeface="Segoe UI"/>
              </a:rPr>
              <a:t>Ultimately, clinical innovation isn’t just about better medicine—it’s about </a:t>
            </a:r>
            <a:r>
              <a:rPr lang="en-US" b="1">
                <a:latin typeface="Segoe UI"/>
                <a:cs typeface="Segoe UI"/>
              </a:rPr>
              <a:t>delivering care in a smarter, more efficient way that reduces unnecessary cost across the system</a:t>
            </a:r>
            <a:r>
              <a:rPr lang="en-US">
                <a:latin typeface="Segoe UI"/>
                <a:cs typeface="Segoe UI"/>
              </a:rPr>
              <a:t>.</a:t>
            </a:r>
          </a:p>
          <a:p>
            <a:endParaRPr lang="en-US">
              <a:cs typeface="Segoe UI"/>
            </a:endParaRPr>
          </a:p>
        </p:txBody>
      </p:sp>
      <p:sp>
        <p:nvSpPr>
          <p:cNvPr id="4" name="Slide Number Placeholder 3">
            <a:extLst>
              <a:ext uri="{FF2B5EF4-FFF2-40B4-BE49-F238E27FC236}">
                <a16:creationId xmlns:a16="http://schemas.microsoft.com/office/drawing/2014/main" id="{16CCAFB6-8235-C59C-79DA-1B61DF5380E6}"/>
              </a:ext>
            </a:extLst>
          </p:cNvPr>
          <p:cNvSpPr>
            <a:spLocks noGrp="1"/>
          </p:cNvSpPr>
          <p:nvPr>
            <p:ph type="sldNum" sz="quarter" idx="5"/>
          </p:nvPr>
        </p:nvSpPr>
        <p:spPr/>
        <p:txBody>
          <a:bodyPr/>
          <a:lstStyle/>
          <a:p>
            <a:fld id="{EEB1FEA2-C736-AF41-A6BE-293A6F6CA6AB}" type="slidenum">
              <a:rPr lang="en-US" smtClean="0"/>
              <a:t>14</a:t>
            </a:fld>
            <a:endParaRPr lang="en-US"/>
          </a:p>
        </p:txBody>
      </p:sp>
    </p:spTree>
    <p:extLst>
      <p:ext uri="{BB962C8B-B14F-4D97-AF65-F5344CB8AC3E}">
        <p14:creationId xmlns:p14="http://schemas.microsoft.com/office/powerpoint/2010/main" val="3261293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AC1CB-481E-62C0-D35C-BF3D0CAC06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653DF4-AFD1-D87D-7CA5-0608C9F3CC5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D1A8414-CB95-8CD5-B3D5-B744831C452B}"/>
              </a:ext>
            </a:extLst>
          </p:cNvPr>
          <p:cNvSpPr>
            <a:spLocks noGrp="1"/>
          </p:cNvSpPr>
          <p:nvPr>
            <p:ph type="body" idx="1"/>
          </p:nvPr>
        </p:nvSpPr>
        <p:spPr/>
        <p:txBody>
          <a:bodyPr/>
          <a:lstStyle/>
          <a:p>
            <a:r>
              <a:rPr lang="en-US">
                <a:latin typeface="Segoe UI"/>
                <a:cs typeface="Segoe UI"/>
              </a:rPr>
              <a:t>The final piece of this strategy is HR technology—because even the best benefits strategy fails if employees don’t engage with it.</a:t>
            </a:r>
            <a:endParaRPr lang="en-US" b="1">
              <a:cs typeface="Segoe UI"/>
            </a:endParaRPr>
          </a:p>
          <a:p>
            <a:r>
              <a:rPr lang="en-US">
                <a:latin typeface="Segoe UI"/>
                <a:cs typeface="Segoe UI"/>
              </a:rPr>
              <a:t>Technology is what connects your strategy to real behavior change.</a:t>
            </a:r>
          </a:p>
          <a:p>
            <a:br>
              <a:rPr lang="en-US"/>
            </a:br>
            <a:endParaRPr lang="en-US"/>
          </a:p>
          <a:p>
            <a:r>
              <a:rPr lang="en-US" b="1">
                <a:latin typeface="Segoe UI"/>
                <a:cs typeface="Segoe UI"/>
              </a:rPr>
              <a:t>Personalized Engagement</a:t>
            </a:r>
            <a:endParaRPr lang="en-US">
              <a:latin typeface="Segoe UI"/>
              <a:cs typeface="Segoe UI"/>
            </a:endParaRPr>
          </a:p>
          <a:p>
            <a:r>
              <a:rPr lang="en-US">
                <a:latin typeface="Segoe UI"/>
                <a:cs typeface="Segoe UI"/>
              </a:rPr>
              <a:t>Modern platforms use data and AI to deliver </a:t>
            </a:r>
            <a:r>
              <a:rPr lang="en-US" b="1">
                <a:latin typeface="Segoe UI"/>
                <a:cs typeface="Segoe UI"/>
              </a:rPr>
              <a:t>personalized recommendations</a:t>
            </a:r>
            <a:r>
              <a:rPr lang="en-US">
                <a:latin typeface="Segoe UI"/>
                <a:cs typeface="Segoe UI"/>
              </a:rPr>
              <a:t> to employees—whether it’s selecting the right plan, finding care, or managing a condition.</a:t>
            </a:r>
          </a:p>
          <a:p>
            <a:br>
              <a:rPr lang="en-US" b="1">
                <a:cs typeface="Segoe UI"/>
              </a:rPr>
            </a:br>
            <a:r>
              <a:rPr lang="en-US" b="1">
                <a:latin typeface="Segoe UI"/>
                <a:cs typeface="Segoe UI"/>
              </a:rPr>
              <a:t>Employees are more likely to make cost-effective decisions when guidance is tailored to them.</a:t>
            </a:r>
            <a:endParaRPr lang="en-US">
              <a:latin typeface="Segoe UI"/>
              <a:cs typeface="Segoe UI"/>
            </a:endParaRPr>
          </a:p>
          <a:p>
            <a:br>
              <a:rPr lang="en-US"/>
            </a:br>
            <a:endParaRPr lang="en-US"/>
          </a:p>
          <a:p>
            <a:r>
              <a:rPr lang="en-US" b="1">
                <a:latin typeface="Segoe UI"/>
                <a:cs typeface="Segoe UI"/>
              </a:rPr>
              <a:t>Year-Round Benefits Navigation</a:t>
            </a:r>
            <a:endParaRPr lang="en-US">
              <a:latin typeface="Segoe UI"/>
              <a:cs typeface="Segoe UI"/>
            </a:endParaRPr>
          </a:p>
          <a:p>
            <a:r>
              <a:rPr lang="en-US">
                <a:latin typeface="Segoe UI"/>
                <a:cs typeface="Segoe UI"/>
              </a:rPr>
              <a:t>HR tech is shifting benefits from a once-a-year enrollment event to a </a:t>
            </a:r>
            <a:r>
              <a:rPr lang="en-US" b="1">
                <a:latin typeface="Segoe UI"/>
                <a:cs typeface="Segoe UI"/>
              </a:rPr>
              <a:t>year-round engagement experience</a:t>
            </a:r>
            <a:r>
              <a:rPr lang="en-US">
                <a:latin typeface="Segoe UI"/>
                <a:cs typeface="Segoe UI"/>
              </a:rPr>
              <a:t>.</a:t>
            </a:r>
          </a:p>
          <a:p>
            <a:r>
              <a:rPr lang="en-US">
                <a:latin typeface="Segoe UI"/>
                <a:cs typeface="Segoe UI"/>
              </a:rPr>
              <a:t>Employees get ongoing prompts, reminders, and support when they need it—not just at open enrollment.</a:t>
            </a:r>
          </a:p>
          <a:p>
            <a:br>
              <a:rPr lang="en-US" b="1">
                <a:cs typeface="Segoe UI"/>
              </a:rPr>
            </a:br>
            <a:r>
              <a:rPr lang="en-US" b="1">
                <a:latin typeface="Segoe UI"/>
                <a:cs typeface="Segoe UI"/>
              </a:rPr>
              <a:t> Continuous engagement drives better utilization—and avoids unnecessary costs.</a:t>
            </a:r>
            <a:endParaRPr lang="en-US">
              <a:latin typeface="Segoe UI"/>
              <a:cs typeface="Segoe UI"/>
            </a:endParaRPr>
          </a:p>
          <a:p>
            <a:br>
              <a:rPr lang="en-US"/>
            </a:br>
            <a:endParaRPr lang="en-US"/>
          </a:p>
          <a:p>
            <a:r>
              <a:rPr lang="en-US" b="1">
                <a:latin typeface="Segoe UI"/>
                <a:cs typeface="Segoe UI"/>
              </a:rPr>
              <a:t>Real-Time Data &amp; Insights</a:t>
            </a:r>
            <a:endParaRPr lang="en-US">
              <a:latin typeface="Segoe UI"/>
              <a:cs typeface="Segoe UI"/>
            </a:endParaRPr>
          </a:p>
          <a:p>
            <a:r>
              <a:rPr lang="en-US">
                <a:latin typeface="Segoe UI"/>
                <a:cs typeface="Segoe UI"/>
              </a:rPr>
              <a:t>Employers now have access to </a:t>
            </a:r>
            <a:r>
              <a:rPr lang="en-US" b="1">
                <a:latin typeface="Segoe UI"/>
                <a:cs typeface="Segoe UI"/>
              </a:rPr>
              <a:t>real-time analytics</a:t>
            </a:r>
            <a:r>
              <a:rPr lang="en-US">
                <a:latin typeface="Segoe UI"/>
                <a:cs typeface="Segoe UI"/>
              </a:rPr>
              <a:t> on:</a:t>
            </a:r>
          </a:p>
          <a:p>
            <a:pPr marL="628015" lvl="1" indent="-171450">
              <a:buFont typeface="Arial"/>
              <a:buChar char="•"/>
            </a:pPr>
            <a:r>
              <a:rPr lang="en-US">
                <a:latin typeface="Segoe UI"/>
                <a:cs typeface="Segoe UI"/>
              </a:rPr>
              <a:t>Utilization</a:t>
            </a:r>
          </a:p>
          <a:p>
            <a:pPr marL="628015" lvl="1" indent="-171450">
              <a:buFont typeface="Arial"/>
              <a:buChar char="•"/>
            </a:pPr>
            <a:r>
              <a:rPr lang="en-US"/>
              <a:t>Engagement</a:t>
            </a:r>
          </a:p>
          <a:p>
            <a:pPr marL="628015" lvl="1" indent="-171450">
              <a:buFont typeface="Arial"/>
              <a:buChar char="•"/>
            </a:pPr>
            <a:r>
              <a:rPr lang="en-US">
                <a:latin typeface="Segoe UI"/>
                <a:cs typeface="Segoe UI"/>
              </a:rPr>
              <a:t>Costs and trends</a:t>
            </a:r>
          </a:p>
          <a:p>
            <a:r>
              <a:rPr lang="en-US">
                <a:latin typeface="Segoe UI"/>
                <a:cs typeface="Segoe UI"/>
              </a:rPr>
              <a:t>This allows for faster, more informed decision-making instead of waiting for renewal surprises.</a:t>
            </a:r>
          </a:p>
          <a:p>
            <a:r>
              <a:rPr lang="en-US" b="1">
                <a:latin typeface="Segoe UI"/>
                <a:cs typeface="Segoe UI"/>
              </a:rPr>
              <a:t>Better data leads to better decisions—and more predictable costs.</a:t>
            </a:r>
            <a:endParaRPr lang="en-US">
              <a:latin typeface="Segoe UI"/>
              <a:cs typeface="Segoe UI"/>
            </a:endParaRPr>
          </a:p>
          <a:p>
            <a:br>
              <a:rPr lang="en-US"/>
            </a:br>
            <a:endParaRPr lang="en-US"/>
          </a:p>
          <a:p>
            <a:r>
              <a:rPr lang="en-US" b="1">
                <a:latin typeface="Segoe UI"/>
                <a:cs typeface="Segoe UI"/>
              </a:rPr>
              <a:t>Integrated Ecosystems</a:t>
            </a:r>
            <a:endParaRPr lang="en-US">
              <a:latin typeface="Segoe UI"/>
              <a:cs typeface="Segoe UI"/>
            </a:endParaRPr>
          </a:p>
          <a:p>
            <a:r>
              <a:rPr lang="en-US">
                <a:latin typeface="Segoe UI"/>
                <a:cs typeface="Segoe UI"/>
              </a:rPr>
              <a:t>Technology is also solving fragmentation by integrating: </a:t>
            </a:r>
          </a:p>
          <a:p>
            <a:pPr marL="628015" lvl="1" indent="-171450">
              <a:buFont typeface="Arial"/>
              <a:buChar char="•"/>
            </a:pPr>
            <a:r>
              <a:rPr lang="en-US"/>
              <a:t>Medical</a:t>
            </a:r>
          </a:p>
          <a:p>
            <a:pPr marL="628015" lvl="1" indent="-171450">
              <a:buFont typeface="Arial"/>
              <a:buChar char="•"/>
            </a:pPr>
            <a:r>
              <a:rPr lang="en-US"/>
              <a:t>Pharmacy</a:t>
            </a:r>
          </a:p>
          <a:p>
            <a:pPr marL="628015" lvl="1" indent="-171450">
              <a:buFont typeface="Arial"/>
              <a:buChar char="•"/>
            </a:pPr>
            <a:r>
              <a:rPr lang="en-US"/>
              <a:t>Wellness</a:t>
            </a:r>
          </a:p>
          <a:p>
            <a:pPr marL="628015" lvl="1" indent="-171450">
              <a:buFont typeface="Arial"/>
              <a:buChar char="•"/>
            </a:pPr>
            <a:r>
              <a:rPr lang="en-US">
                <a:latin typeface="Segoe UI"/>
                <a:cs typeface="Segoe UI"/>
              </a:rPr>
              <a:t>And HR systems into one experience</a:t>
            </a:r>
          </a:p>
          <a:p>
            <a:r>
              <a:rPr lang="en-US" b="1">
                <a:latin typeface="Segoe UI"/>
                <a:cs typeface="Segoe UI"/>
              </a:rPr>
              <a:t>When systems are connected, employees navigate care more effectively—and waste is reduced.</a:t>
            </a:r>
            <a:endParaRPr lang="en-US">
              <a:latin typeface="Segoe UI"/>
              <a:cs typeface="Segoe UI"/>
            </a:endParaRPr>
          </a:p>
          <a:p>
            <a:br>
              <a:rPr lang="en-US">
                <a:cs typeface="Segoe UI"/>
              </a:rPr>
            </a:br>
            <a:r>
              <a:rPr lang="en-US" b="1">
                <a:latin typeface="Segoe UI"/>
                <a:cs typeface="Segoe UI"/>
              </a:rPr>
              <a:t>Driving Accountability &amp; Behavior Change</a:t>
            </a:r>
            <a:endParaRPr lang="en-US">
              <a:latin typeface="Segoe UI"/>
              <a:cs typeface="Segoe UI"/>
            </a:endParaRPr>
          </a:p>
          <a:p>
            <a:r>
              <a:rPr lang="en-US">
                <a:latin typeface="Segoe UI"/>
                <a:cs typeface="Segoe UI"/>
              </a:rPr>
              <a:t>Ultimately, HR technology helps drive </a:t>
            </a:r>
            <a:r>
              <a:rPr lang="en-US" b="1">
                <a:latin typeface="Segoe UI"/>
                <a:cs typeface="Segoe UI"/>
              </a:rPr>
              <a:t>individual accountability</a:t>
            </a:r>
            <a:r>
              <a:rPr lang="en-US">
                <a:latin typeface="Segoe UI"/>
                <a:cs typeface="Segoe UI"/>
              </a:rPr>
              <a:t>—encouraging employees to: </a:t>
            </a:r>
          </a:p>
          <a:p>
            <a:pPr marL="628015" lvl="1" indent="-171450">
              <a:buFont typeface="Arial"/>
              <a:buChar char="•"/>
            </a:pPr>
            <a:r>
              <a:rPr lang="en-US"/>
              <a:t>Use high-value providers</a:t>
            </a:r>
          </a:p>
          <a:p>
            <a:pPr marL="628015" lvl="1" indent="-171450">
              <a:buFont typeface="Arial"/>
              <a:buChar char="•"/>
            </a:pPr>
            <a:r>
              <a:rPr lang="en-US"/>
              <a:t>Stay engaged in their health</a:t>
            </a:r>
          </a:p>
          <a:p>
            <a:pPr marL="628015" lvl="1" indent="-171450">
              <a:buFont typeface="Arial"/>
              <a:buChar char="•"/>
            </a:pPr>
            <a:r>
              <a:rPr lang="en-US">
                <a:latin typeface="Segoe UI"/>
                <a:cs typeface="Segoe UI"/>
              </a:rPr>
              <a:t>And make smarter financial decisions</a:t>
            </a:r>
          </a:p>
          <a:p>
            <a:r>
              <a:rPr lang="en-US" b="1">
                <a:latin typeface="Segoe UI"/>
                <a:cs typeface="Segoe UI"/>
              </a:rPr>
              <a:t>Cost control isn’t just employer-driven—it’s influenced by everyday employee choices.</a:t>
            </a:r>
            <a:endParaRPr lang="en-US">
              <a:latin typeface="Segoe UI"/>
              <a:cs typeface="Segoe UI"/>
            </a:endParaRPr>
          </a:p>
          <a:p>
            <a:pPr marL="456565" lvl="1"/>
            <a:endParaRPr lang="en-US">
              <a:latin typeface="Segoe UI"/>
              <a:cs typeface="Segoe UI"/>
            </a:endParaRPr>
          </a:p>
          <a:p>
            <a:r>
              <a:rPr lang="en-US">
                <a:latin typeface="Segoe UI"/>
                <a:cs typeface="Segoe UI"/>
              </a:rPr>
              <a:t>At the end of the day, HR technology is the enabler—it ensures your strategy is actually used, that employees are guided to the right decisions, and that your investment translates into </a:t>
            </a:r>
            <a:r>
              <a:rPr lang="en-US" b="1">
                <a:latin typeface="Segoe UI"/>
                <a:cs typeface="Segoe UI"/>
              </a:rPr>
              <a:t>real cost control outcomes</a:t>
            </a:r>
            <a:r>
              <a:rPr lang="en-US">
                <a:latin typeface="Segoe UI"/>
                <a:cs typeface="Segoe UI"/>
              </a:rPr>
              <a:t>.</a:t>
            </a:r>
            <a:endParaRPr lang="en-US">
              <a:cs typeface="Segoe UI"/>
            </a:endParaRPr>
          </a:p>
          <a:p>
            <a:endParaRPr lang="en-US">
              <a:cs typeface="Segoe UI"/>
            </a:endParaRPr>
          </a:p>
        </p:txBody>
      </p:sp>
      <p:sp>
        <p:nvSpPr>
          <p:cNvPr id="4" name="Slide Number Placeholder 3">
            <a:extLst>
              <a:ext uri="{FF2B5EF4-FFF2-40B4-BE49-F238E27FC236}">
                <a16:creationId xmlns:a16="http://schemas.microsoft.com/office/drawing/2014/main" id="{0552BF09-EFE3-EEE1-B10E-3E71E11C8F81}"/>
              </a:ext>
            </a:extLst>
          </p:cNvPr>
          <p:cNvSpPr>
            <a:spLocks noGrp="1"/>
          </p:cNvSpPr>
          <p:nvPr>
            <p:ph type="sldNum" sz="quarter" idx="5"/>
          </p:nvPr>
        </p:nvSpPr>
        <p:spPr/>
        <p:txBody>
          <a:bodyPr/>
          <a:lstStyle/>
          <a:p>
            <a:fld id="{EEB1FEA2-C736-AF41-A6BE-293A6F6CA6AB}" type="slidenum">
              <a:rPr lang="en-US" smtClean="0"/>
              <a:t>15</a:t>
            </a:fld>
            <a:endParaRPr lang="en-US"/>
          </a:p>
        </p:txBody>
      </p:sp>
    </p:spTree>
    <p:extLst>
      <p:ext uri="{BB962C8B-B14F-4D97-AF65-F5344CB8AC3E}">
        <p14:creationId xmlns:p14="http://schemas.microsoft.com/office/powerpoint/2010/main" val="3041250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Segoe UI"/>
                <a:cs typeface="Segoe UI"/>
              </a:rPr>
              <a:t>So after everything we’ve discussed—the rising costs, the complexity, the factors outside your control—it would be easy to walk away thinking this is overwhelming.</a:t>
            </a:r>
            <a:endParaRPr lang="en-US"/>
          </a:p>
          <a:p>
            <a:r>
              <a:rPr lang="en-US">
                <a:latin typeface="Segoe UI"/>
                <a:cs typeface="Segoe UI"/>
              </a:rPr>
              <a:t>But the reality is—</a:t>
            </a:r>
            <a:r>
              <a:rPr lang="en-US" b="1">
                <a:latin typeface="Segoe UI"/>
                <a:cs typeface="Segoe UI"/>
              </a:rPr>
              <a:t>opportunities still exist</a:t>
            </a:r>
            <a:r>
              <a:rPr lang="en-US">
                <a:latin typeface="Segoe UI"/>
                <a:cs typeface="Segoe UI"/>
              </a:rPr>
              <a:t>.</a:t>
            </a:r>
            <a:br>
              <a:rPr lang="en-US">
                <a:cs typeface="Segoe UI"/>
              </a:rPr>
            </a:br>
            <a:endParaRPr lang="en-US">
              <a:cs typeface="Segoe UI" panose="020B0502040204020203" pitchFamily="34" charset="0"/>
            </a:endParaRPr>
          </a:p>
          <a:p>
            <a:pPr>
              <a:buFont typeface="Arial"/>
              <a:buChar char="•"/>
            </a:pPr>
            <a:r>
              <a:rPr lang="en-US" b="1"/>
              <a:t>Challenge the Status Quo</a:t>
            </a:r>
            <a:endParaRPr lang="en-US"/>
          </a:p>
          <a:p>
            <a:pPr>
              <a:buFont typeface="Arial"/>
              <a:buChar char="•"/>
            </a:pPr>
            <a:r>
              <a:rPr lang="en-US"/>
              <a:t>“What we’ve seen is that </a:t>
            </a:r>
            <a:r>
              <a:rPr lang="en-US" b="1"/>
              <a:t>small changes don’t move the needle anymore</a:t>
            </a:r>
            <a:r>
              <a:rPr lang="en-US"/>
              <a:t>.”</a:t>
            </a:r>
            <a:br>
              <a:rPr lang="en-US"/>
            </a:br>
            <a:r>
              <a:rPr lang="en-US"/>
              <a:t> “Cost shifting… plan tweaks… incremental adjustments—those are no longer keeping pace with the trend.”</a:t>
            </a:r>
          </a:p>
          <a:p>
            <a:pPr>
              <a:buFont typeface="Arial"/>
              <a:buChar char="•"/>
            </a:pPr>
            <a:r>
              <a:rPr lang="en-US"/>
              <a:t>“And if nothing changes, the gap between cost and affordability will only continue to widen.”</a:t>
            </a:r>
          </a:p>
          <a:p>
            <a:endParaRPr lang="en-US">
              <a:cs typeface="Segoe UI"/>
            </a:endParaRPr>
          </a:p>
          <a:p>
            <a:r>
              <a:rPr lang="en-US" b="1">
                <a:latin typeface="Segoe UI"/>
                <a:cs typeface="Segoe UI"/>
              </a:rPr>
              <a:t>Change your mindset - </a:t>
            </a:r>
            <a:r>
              <a:rPr lang="en-US">
                <a:latin typeface="Segoe UI"/>
                <a:cs typeface="Segoe UI"/>
              </a:rPr>
              <a:t>This is really the shift—from </a:t>
            </a:r>
            <a:r>
              <a:rPr lang="en-US" b="1">
                <a:latin typeface="Segoe UI"/>
                <a:cs typeface="Segoe UI"/>
              </a:rPr>
              <a:t>managing a health plan</a:t>
            </a:r>
            <a:r>
              <a:rPr lang="en-US">
                <a:latin typeface="Segoe UI"/>
                <a:cs typeface="Segoe UI"/>
              </a:rPr>
              <a:t>… to </a:t>
            </a:r>
            <a:r>
              <a:rPr lang="en-US" b="1">
                <a:latin typeface="Segoe UI"/>
                <a:cs typeface="Segoe UI"/>
              </a:rPr>
              <a:t>actively managing a healthcare strategy.</a:t>
            </a:r>
            <a:endParaRPr lang="en-US" b="1">
              <a:cs typeface="Segoe UI"/>
            </a:endParaRPr>
          </a:p>
          <a:p>
            <a:r>
              <a:rPr lang="en-US">
                <a:latin typeface="Segoe UI"/>
                <a:cs typeface="Segoe UI"/>
              </a:rPr>
              <a:t>From reacting each year… to </a:t>
            </a:r>
            <a:r>
              <a:rPr lang="en-US" b="1">
                <a:latin typeface="Segoe UI"/>
                <a:cs typeface="Segoe UI"/>
              </a:rPr>
              <a:t>intentionally influencing outcomes over time.</a:t>
            </a:r>
            <a:endParaRPr lang="en-US">
              <a:latin typeface="Segoe UI"/>
              <a:cs typeface="Segoe UI"/>
            </a:endParaRPr>
          </a:p>
          <a:p>
            <a:endParaRPr lang="en-US" b="1">
              <a:cs typeface="Segoe UI"/>
            </a:endParaRPr>
          </a:p>
          <a:p>
            <a:r>
              <a:rPr lang="en-US" b="1">
                <a:highlight>
                  <a:srgbClr val="FFFF00"/>
                </a:highlight>
                <a:latin typeface="Segoe UI"/>
                <a:cs typeface="Segoe UI"/>
              </a:rPr>
              <a:t>Clinic story – we are in the healthcare business.</a:t>
            </a:r>
            <a:endParaRPr lang="en-US" b="1">
              <a:highlight>
                <a:srgbClr val="FFFF00"/>
              </a:highlight>
              <a:cs typeface="Segoe UI"/>
            </a:endParaRPr>
          </a:p>
          <a:p>
            <a:endParaRPr lang="en-US">
              <a:cs typeface="Segoe UI"/>
            </a:endParaRPr>
          </a:p>
          <a:p>
            <a:r>
              <a:rPr lang="en-US">
                <a:latin typeface="Segoe UI"/>
                <a:cs typeface="Segoe UI"/>
              </a:rPr>
              <a:t>So how do we put this all together to go from control to influence.</a:t>
            </a:r>
            <a:br>
              <a:rPr lang="en-US">
                <a:cs typeface="Segoe UI"/>
              </a:rPr>
            </a:br>
            <a:endParaRPr lang="en-US">
              <a:cs typeface="Segoe UI" panose="020B0502040204020203" pitchFamily="34" charset="0"/>
            </a:endParaRPr>
          </a:p>
          <a:p>
            <a:pPr marL="285750" indent="-285750">
              <a:buFont typeface="Arial"/>
              <a:buChar char="•"/>
            </a:pPr>
            <a:r>
              <a:rPr lang="en-US">
                <a:latin typeface="Segoe UI"/>
                <a:cs typeface="Segoe UI"/>
              </a:rPr>
              <a:t>Put leadership in the driver’s seat</a:t>
            </a:r>
            <a:br>
              <a:rPr lang="en-US">
                <a:cs typeface="Segoe UI"/>
              </a:rPr>
            </a:br>
            <a:r>
              <a:rPr lang="en-US">
                <a:latin typeface="Segoe UI"/>
                <a:cs typeface="Segoe UI"/>
              </a:rPr>
              <a:t> → Align executive vision, accountability, and commitment before starting the journey</a:t>
            </a:r>
            <a:endParaRPr lang="en-US">
              <a:cs typeface="Segoe UI"/>
            </a:endParaRPr>
          </a:p>
          <a:p>
            <a:pPr marL="285750" indent="-285750">
              <a:buFont typeface="Arial"/>
              <a:buChar char="•"/>
            </a:pPr>
            <a:r>
              <a:rPr lang="en-US">
                <a:latin typeface="Segoe UI"/>
                <a:cs typeface="Segoe UI"/>
              </a:rPr>
              <a:t>Choose the right vehicle for the trip</a:t>
            </a:r>
            <a:br>
              <a:rPr lang="en-US">
                <a:cs typeface="Segoe UI"/>
              </a:rPr>
            </a:br>
            <a:r>
              <a:rPr lang="en-US">
                <a:latin typeface="Segoe UI"/>
                <a:cs typeface="Segoe UI"/>
              </a:rPr>
              <a:t> → Ensure your benefits strategy, partners, and funding model are built for long-term sustainability</a:t>
            </a:r>
          </a:p>
          <a:p>
            <a:pPr marL="285750" indent="-285750">
              <a:buFont typeface="Arial"/>
              <a:buChar char="•"/>
            </a:pPr>
            <a:r>
              <a:rPr lang="en-US">
                <a:latin typeface="Segoe UI"/>
                <a:cs typeface="Segoe UI"/>
              </a:rPr>
              <a:t>Start with a clear view of your dashboard</a:t>
            </a:r>
            <a:br>
              <a:rPr lang="en-US">
                <a:cs typeface="Segoe UI"/>
              </a:rPr>
            </a:br>
            <a:r>
              <a:rPr lang="en-US">
                <a:latin typeface="Segoe UI"/>
                <a:cs typeface="Segoe UI"/>
              </a:rPr>
              <a:t> → Use accurate, timely data to understand cost drivers, risks, and opportunities</a:t>
            </a:r>
          </a:p>
          <a:p>
            <a:pPr marL="285750" indent="-285750">
              <a:buFont typeface="Arial"/>
              <a:buChar char="•"/>
            </a:pPr>
            <a:r>
              <a:rPr lang="en-US">
                <a:latin typeface="Segoe UI"/>
                <a:cs typeface="Segoe UI"/>
              </a:rPr>
              <a:t>Check the condition of your vehicle</a:t>
            </a:r>
            <a:br>
              <a:rPr lang="en-US">
                <a:cs typeface="Segoe UI"/>
              </a:rPr>
            </a:br>
            <a:r>
              <a:rPr lang="en-US">
                <a:latin typeface="Segoe UI"/>
                <a:cs typeface="Segoe UI"/>
              </a:rPr>
              <a:t> → Evaluate plan performance, vendor alignment, and operational readiness before accelerating</a:t>
            </a:r>
          </a:p>
          <a:p>
            <a:pPr marL="285750" indent="-285750">
              <a:buFont typeface="Arial"/>
              <a:buChar char="•"/>
            </a:pPr>
            <a:r>
              <a:rPr lang="en-US">
                <a:latin typeface="Segoe UI"/>
                <a:cs typeface="Segoe UI"/>
              </a:rPr>
              <a:t>Know where your data is coming from—and trust it</a:t>
            </a:r>
            <a:br>
              <a:rPr lang="en-US">
                <a:cs typeface="Segoe UI"/>
              </a:rPr>
            </a:br>
            <a:r>
              <a:rPr lang="en-US">
                <a:latin typeface="Segoe UI"/>
                <a:cs typeface="Segoe UI"/>
              </a:rPr>
              <a:t> → Validate data sources to ensure decisions are based on reliable, actionable insights</a:t>
            </a:r>
          </a:p>
          <a:p>
            <a:pPr marL="285750" indent="-285750">
              <a:buFont typeface="Arial"/>
              <a:buChar char="•"/>
            </a:pPr>
            <a:r>
              <a:rPr lang="en-US">
                <a:latin typeface="Segoe UI"/>
                <a:cs typeface="Segoe UI"/>
              </a:rPr>
              <a:t>Map the route in manageable segments</a:t>
            </a:r>
            <a:br>
              <a:rPr lang="en-US">
                <a:cs typeface="Segoe UI"/>
              </a:rPr>
            </a:br>
            <a:r>
              <a:rPr lang="en-US">
                <a:latin typeface="Segoe UI"/>
                <a:cs typeface="Segoe UI"/>
              </a:rPr>
              <a:t> → Break your strategy into phased, achievable initiatives rather than one-time changes</a:t>
            </a:r>
          </a:p>
          <a:p>
            <a:pPr marL="285750" indent="-285750">
              <a:buFont typeface="Arial"/>
              <a:buChar char="•"/>
            </a:pPr>
            <a:r>
              <a:rPr lang="en-US">
                <a:latin typeface="Segoe UI"/>
                <a:cs typeface="Segoe UI"/>
              </a:rPr>
              <a:t>Build in regular checkpoints and course corrections</a:t>
            </a:r>
            <a:br>
              <a:rPr lang="en-US">
                <a:cs typeface="Segoe UI"/>
              </a:rPr>
            </a:br>
            <a:r>
              <a:rPr lang="en-US">
                <a:latin typeface="Segoe UI"/>
                <a:cs typeface="Segoe UI"/>
              </a:rPr>
              <a:t> → Continuously measure results, adjust tactics, and respond to emerging trends </a:t>
            </a:r>
          </a:p>
          <a:p>
            <a:pPr marL="285750" indent="-285750">
              <a:buFont typeface="Arial"/>
              <a:buChar char="•"/>
            </a:pPr>
            <a:r>
              <a:rPr lang="en-US">
                <a:highlight>
                  <a:srgbClr val="FFFF00"/>
                </a:highlight>
                <a:latin typeface="Segoe UI"/>
                <a:cs typeface="Segoe UI"/>
              </a:rPr>
              <a:t>Free Imaging Story</a:t>
            </a:r>
          </a:p>
          <a:p>
            <a:pPr marL="285750" indent="-285750">
              <a:buFont typeface="Arial"/>
              <a:buChar char="•"/>
            </a:pPr>
            <a:r>
              <a:rPr lang="en-US">
                <a:latin typeface="Segoe UI"/>
                <a:cs typeface="Segoe UI"/>
              </a:rPr>
              <a:t>Ensure alignment on the destination</a:t>
            </a:r>
            <a:br>
              <a:rPr lang="en-US" b="1">
                <a:cs typeface="Segoe UI"/>
              </a:rPr>
            </a:br>
            <a:r>
              <a:rPr lang="en-US" b="1">
                <a:latin typeface="Segoe UI"/>
                <a:cs typeface="Segoe UI"/>
              </a:rPr>
              <a:t> → Reconfirm goals across leadership: cost control, employee experience, and long-term sustainability</a:t>
            </a:r>
            <a:endParaRPr lang="en-US">
              <a:latin typeface="Segoe UI"/>
              <a:cs typeface="Segoe UI"/>
            </a:endParaRPr>
          </a:p>
          <a:p>
            <a:pPr marL="285750" indent="-285750">
              <a:buFont typeface="Arial"/>
              <a:buChar char="•"/>
            </a:pPr>
            <a:r>
              <a:rPr lang="en-US">
                <a:latin typeface="Segoe UI"/>
                <a:cs typeface="Segoe UI"/>
              </a:rPr>
              <a:t>“This isn’t a one-time trip—it’s an ongoing journey that requires visibility, alignment, and the ability to adapt in real time.</a:t>
            </a:r>
            <a:endParaRPr lang="en-US" b="1">
              <a:latin typeface="Segoe UI"/>
              <a:ea typeface="Calibri"/>
              <a:cs typeface="Segoe UI"/>
            </a:endParaRPr>
          </a:p>
          <a:p>
            <a:pPr marL="285750" indent="-285750">
              <a:buFont typeface="Arial"/>
              <a:buChar char="•"/>
            </a:pPr>
            <a:endParaRPr lang="en-US" b="1">
              <a:latin typeface="Segoe UI"/>
              <a:ea typeface="Calibri"/>
              <a:cs typeface="Segoe UI"/>
            </a:endParaRPr>
          </a:p>
          <a:p>
            <a:pPr marL="285750" indent="-285750">
              <a:buFont typeface="Arial"/>
              <a:buChar char="•"/>
            </a:pPr>
            <a:endParaRPr lang="en-US" b="1">
              <a:latin typeface="Segoe UI"/>
              <a:ea typeface="Calibri"/>
              <a:cs typeface="Segoe UI"/>
            </a:endParaRPr>
          </a:p>
          <a:p>
            <a:r>
              <a:rPr lang="en-US" b="1">
                <a:latin typeface="Segoe UI"/>
                <a:cs typeface="Segoe UI"/>
              </a:rPr>
              <a:t>Strong Closing</a:t>
            </a:r>
            <a:endParaRPr lang="en-US">
              <a:solidFill>
                <a:srgbClr val="444444"/>
              </a:solidFill>
              <a:latin typeface="Segoe UI"/>
              <a:cs typeface="Segoe UI"/>
            </a:endParaRPr>
          </a:p>
          <a:p>
            <a:r>
              <a:rPr lang="en-US">
                <a:latin typeface="Segoe UI"/>
                <a:cs typeface="Segoe UI"/>
              </a:rPr>
              <a:t>At the end of the day, you may not control the road ahead—</a:t>
            </a:r>
            <a:br>
              <a:rPr lang="en-US">
                <a:cs typeface="Segoe UI"/>
              </a:rPr>
            </a:br>
            <a:r>
              <a:rPr lang="en-US">
                <a:latin typeface="Segoe UI"/>
                <a:cs typeface="Segoe UI"/>
              </a:rPr>
              <a:t> but you absolutely control how you navigate it.</a:t>
            </a:r>
            <a:endParaRPr lang="en-US">
              <a:solidFill>
                <a:srgbClr val="444444"/>
              </a:solidFill>
              <a:latin typeface="Segoe UI"/>
              <a:cs typeface="Segoe UI"/>
            </a:endParaRPr>
          </a:p>
          <a:p>
            <a:r>
              <a:rPr lang="en-US">
                <a:latin typeface="Segoe UI"/>
                <a:cs typeface="Segoe UI"/>
              </a:rPr>
              <a:t>And the organizations that are willing to take a more strategic, data-driven, and proactive approach…</a:t>
            </a:r>
            <a:br>
              <a:rPr lang="en-US">
                <a:cs typeface="Segoe UI"/>
              </a:rPr>
            </a:br>
            <a:r>
              <a:rPr lang="en-US">
                <a:latin typeface="Segoe UI"/>
                <a:cs typeface="Segoe UI"/>
              </a:rPr>
              <a:t> are the ones that will not just keep up with healthcare costs—</a:t>
            </a:r>
            <a:br>
              <a:rPr lang="en-US">
                <a:cs typeface="Segoe UI"/>
              </a:rPr>
            </a:br>
            <a:r>
              <a:rPr lang="en-US">
                <a:latin typeface="Segoe UI"/>
                <a:cs typeface="Segoe UI"/>
              </a:rPr>
              <a:t> but actually begin to </a:t>
            </a:r>
            <a:r>
              <a:rPr lang="en-US" b="1">
                <a:latin typeface="Segoe UI"/>
                <a:cs typeface="Segoe UI"/>
              </a:rPr>
              <a:t>bend the trend</a:t>
            </a:r>
            <a:r>
              <a:rPr lang="en-US">
                <a:latin typeface="Segoe UI"/>
                <a:cs typeface="Segoe UI"/>
              </a:rPr>
              <a:t>.</a:t>
            </a:r>
            <a:endParaRPr lang="en-US">
              <a:solidFill>
                <a:srgbClr val="444444"/>
              </a:solidFill>
              <a:latin typeface="Segoe UI"/>
              <a:cs typeface="Segoe UI"/>
            </a:endParaRPr>
          </a:p>
          <a:p>
            <a:endParaRPr lang="en-US" b="1">
              <a:solidFill>
                <a:srgbClr val="000000"/>
              </a:solidFill>
              <a:cs typeface="Segoe UI"/>
            </a:endParaRPr>
          </a:p>
          <a:p>
            <a:r>
              <a:rPr lang="en-US">
                <a:latin typeface="Segoe UI"/>
                <a:cs typeface="Segoe UI"/>
              </a:rPr>
              <a:t>The question isn’t whether the road gets harder—it’s whether you’re prepared to drive it differently.</a:t>
            </a:r>
            <a:endParaRPr lang="en-US">
              <a:solidFill>
                <a:srgbClr val="444444"/>
              </a:solidFill>
              <a:latin typeface="Segoe UI"/>
              <a:cs typeface="Segoe UI"/>
            </a:endParaRPr>
          </a:p>
          <a:p>
            <a:pPr marL="285750" indent="-285750">
              <a:buFont typeface="Arial,Sans-Serif"/>
              <a:buChar char="•"/>
            </a:pPr>
            <a:endParaRPr lang="en-US">
              <a:solidFill>
                <a:srgbClr val="444444"/>
              </a:solidFill>
            </a:endParaRPr>
          </a:p>
          <a:p>
            <a:pPr marL="285750" indent="-285750">
              <a:buFont typeface="Arial,Sans-Serif"/>
              <a:buChar char="•"/>
            </a:pPr>
            <a:endParaRPr lang="en-US">
              <a:solidFill>
                <a:srgbClr val="444444"/>
              </a:solidFill>
            </a:endParaRPr>
          </a:p>
          <a:p>
            <a:br>
              <a:rPr lang="en-US">
                <a:cs typeface="Segoe UI"/>
              </a:rPr>
            </a:br>
            <a:endParaRPr lang="en-US">
              <a:solidFill>
                <a:srgbClr val="444444"/>
              </a:solidFill>
              <a:cs typeface="Segoe U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079C9CE-E27F-4F7B-9DF3-ED24F5FE9538}" type="slidenum">
              <a:rPr lang="en-GB" smtClean="0"/>
              <a:pPr/>
              <a:t>16</a:t>
            </a:fld>
            <a:endParaRPr lang="en-GB"/>
          </a:p>
        </p:txBody>
      </p:sp>
    </p:spTree>
    <p:extLst>
      <p:ext uri="{BB962C8B-B14F-4D97-AF65-F5344CB8AC3E}">
        <p14:creationId xmlns:p14="http://schemas.microsoft.com/office/powerpoint/2010/main" val="34424116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Option 1">
    <p:bg>
      <p:bgPr>
        <a:solidFill>
          <a:schemeClr val="bg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7FA71AE-1945-4C36-5530-27BF7F48544C}"/>
              </a:ext>
            </a:extLst>
          </p:cNvPr>
          <p:cNvGrpSpPr/>
          <p:nvPr userDrawn="1"/>
        </p:nvGrpSpPr>
        <p:grpSpPr>
          <a:xfrm>
            <a:off x="623316" y="0"/>
            <a:ext cx="10945368" cy="4312167"/>
            <a:chOff x="623316" y="4241"/>
            <a:chExt cx="10945368" cy="4312167"/>
          </a:xfrm>
        </p:grpSpPr>
        <p:pic>
          <p:nvPicPr>
            <p:cNvPr id="13" name="Picture 12" descr="A city skyline with many tall buildings&#10;&#10;AI-generated content may be incorrect.">
              <a:extLst>
                <a:ext uri="{FF2B5EF4-FFF2-40B4-BE49-F238E27FC236}">
                  <a16:creationId xmlns:a16="http://schemas.microsoft.com/office/drawing/2014/main" id="{46F768E2-0DF7-955D-8A06-CC040362B77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23316" y="4241"/>
              <a:ext cx="10945368" cy="4312167"/>
            </a:xfrm>
            <a:prstGeom prst="rect">
              <a:avLst/>
            </a:prstGeom>
          </p:spPr>
        </p:pic>
        <p:cxnSp>
          <p:nvCxnSpPr>
            <p:cNvPr id="7" name="Straight Connector 6">
              <a:extLst>
                <a:ext uri="{FF2B5EF4-FFF2-40B4-BE49-F238E27FC236}">
                  <a16:creationId xmlns:a16="http://schemas.microsoft.com/office/drawing/2014/main" id="{D85FA539-D48E-A066-2659-F97B0AD02830}"/>
                </a:ext>
              </a:extLst>
            </p:cNvPr>
            <p:cNvCxnSpPr>
              <a:cxnSpLocks/>
            </p:cNvCxnSpPr>
            <p:nvPr userDrawn="1"/>
          </p:nvCxnSpPr>
          <p:spPr>
            <a:xfrm>
              <a:off x="623316" y="4316408"/>
              <a:ext cx="10945368" cy="0"/>
            </a:xfrm>
            <a:prstGeom prst="line">
              <a:avLst/>
            </a:prstGeom>
            <a:ln w="31750">
              <a:solidFill>
                <a:srgbClr val="00AEEF"/>
              </a:solidFill>
            </a:ln>
          </p:spPr>
          <p:style>
            <a:lnRef idx="1">
              <a:schemeClr val="accent1"/>
            </a:lnRef>
            <a:fillRef idx="0">
              <a:schemeClr val="accent1"/>
            </a:fillRef>
            <a:effectRef idx="0">
              <a:schemeClr val="accent1"/>
            </a:effectRef>
            <a:fontRef idx="minor">
              <a:schemeClr val="tx1"/>
            </a:fontRef>
          </p:style>
        </p:cxnSp>
      </p:grpSp>
      <p:pic>
        <p:nvPicPr>
          <p:cNvPr id="2" name="Picture 1" descr="A black background with a black square&#10;&#10;Description automatically generated with medium confidence">
            <a:extLst>
              <a:ext uri="{FF2B5EF4-FFF2-40B4-BE49-F238E27FC236}">
                <a16:creationId xmlns:a16="http://schemas.microsoft.com/office/drawing/2014/main" id="{646316BB-06F3-81CD-4352-3D99D7DD1A5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05300" y="5801408"/>
            <a:ext cx="1462813" cy="668112"/>
          </a:xfrm>
          <a:prstGeom prst="rect">
            <a:avLst/>
          </a:prstGeom>
        </p:spPr>
      </p:pic>
      <p:sp>
        <p:nvSpPr>
          <p:cNvPr id="8" name="Text Placeholder 5">
            <a:extLst>
              <a:ext uri="{FF2B5EF4-FFF2-40B4-BE49-F238E27FC236}">
                <a16:creationId xmlns:a16="http://schemas.microsoft.com/office/drawing/2014/main" id="{9632AF19-6308-5104-03D6-BB32B8907979}"/>
              </a:ext>
            </a:extLst>
          </p:cNvPr>
          <p:cNvSpPr>
            <a:spLocks noGrp="1"/>
          </p:cNvSpPr>
          <p:nvPr>
            <p:ph type="body" sz="quarter" idx="12" hasCustomPrompt="1"/>
          </p:nvPr>
        </p:nvSpPr>
        <p:spPr>
          <a:xfrm>
            <a:off x="623884" y="5673543"/>
            <a:ext cx="10944225" cy="382922"/>
          </a:xfrm>
          <a:prstGeom prst="rect">
            <a:avLst/>
          </a:prstGeom>
        </p:spPr>
        <p:txBody>
          <a:bodyPr lIns="91440" tIns="45720" rIns="91440" bIns="45720">
            <a:noAutofit/>
          </a:bodyPr>
          <a:lstStyle>
            <a:lvl1pPr>
              <a:defRPr sz="2400" b="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Subhead</a:t>
            </a:r>
          </a:p>
        </p:txBody>
      </p:sp>
      <p:sp>
        <p:nvSpPr>
          <p:cNvPr id="11" name="Text Placeholder 5">
            <a:extLst>
              <a:ext uri="{FF2B5EF4-FFF2-40B4-BE49-F238E27FC236}">
                <a16:creationId xmlns:a16="http://schemas.microsoft.com/office/drawing/2014/main" id="{CEF67F61-30B0-EF13-B76E-803E8E118834}"/>
              </a:ext>
            </a:extLst>
          </p:cNvPr>
          <p:cNvSpPr>
            <a:spLocks noGrp="1"/>
          </p:cNvSpPr>
          <p:nvPr>
            <p:ph type="body" sz="quarter" idx="13" hasCustomPrompt="1"/>
          </p:nvPr>
        </p:nvSpPr>
        <p:spPr>
          <a:xfrm>
            <a:off x="623885" y="6224875"/>
            <a:ext cx="7552800" cy="382922"/>
          </a:xfrm>
          <a:prstGeom prst="rect">
            <a:avLst/>
          </a:prstGeom>
        </p:spPr>
        <p:txBody>
          <a:bodyPr lIns="91440" tIns="45720" rIns="91440" bIns="45720" anchor="b"/>
          <a:lstStyle>
            <a:lvl1pPr>
              <a:defRPr sz="1300">
                <a:solidFill>
                  <a:schemeClr val="tx1"/>
                </a:solidFill>
                <a:latin typeface="Segoe UI Light" panose="020B0502040204020203" pitchFamily="34" charset="0"/>
                <a:cs typeface="Segoe UI Light" panose="020B0502040204020203"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Date</a:t>
            </a:r>
          </a:p>
        </p:txBody>
      </p:sp>
      <p:sp>
        <p:nvSpPr>
          <p:cNvPr id="5" name="Title 8">
            <a:extLst>
              <a:ext uri="{FF2B5EF4-FFF2-40B4-BE49-F238E27FC236}">
                <a16:creationId xmlns:a16="http://schemas.microsoft.com/office/drawing/2014/main" id="{E5205A42-A7C4-11B4-E346-B07E78EE78E9}"/>
              </a:ext>
            </a:extLst>
          </p:cNvPr>
          <p:cNvSpPr>
            <a:spLocks noGrp="1"/>
          </p:cNvSpPr>
          <p:nvPr>
            <p:ph type="title" hasCustomPrompt="1"/>
          </p:nvPr>
        </p:nvSpPr>
        <p:spPr>
          <a:xfrm>
            <a:off x="623885" y="4675036"/>
            <a:ext cx="10933459" cy="830997"/>
          </a:xfrm>
        </p:spPr>
        <p:txBody>
          <a:bodyPr>
            <a:normAutofit/>
          </a:bodyPr>
          <a:lstStyle>
            <a:lvl1pPr algn="l">
              <a:defRPr sz="6000" b="1" cap="all" baseline="0">
                <a:solidFill>
                  <a:schemeClr val="tx1"/>
                </a:solidFill>
                <a:latin typeface="+mn-lt"/>
                <a:ea typeface="Segoe UI Black" panose="020B0A02040204020203" pitchFamily="34" charset="0"/>
              </a:defRPr>
            </a:lvl1pPr>
          </a:lstStyle>
          <a:p>
            <a:r>
              <a:rPr lang="en-US"/>
              <a:t>TITLE Goes HERE</a:t>
            </a:r>
          </a:p>
        </p:txBody>
      </p:sp>
    </p:spTree>
    <p:extLst>
      <p:ext uri="{BB962C8B-B14F-4D97-AF65-F5344CB8AC3E}">
        <p14:creationId xmlns:p14="http://schemas.microsoft.com/office/powerpoint/2010/main" val="1318126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Option 2">
    <p:bg>
      <p:bgPr>
        <a:solidFill>
          <a:srgbClr val="000000"/>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94E82B6-AC33-3709-9147-2DFFFA2839AC}"/>
              </a:ext>
            </a:extLst>
          </p:cNvPr>
          <p:cNvGrpSpPr/>
          <p:nvPr userDrawn="1"/>
        </p:nvGrpSpPr>
        <p:grpSpPr>
          <a:xfrm>
            <a:off x="623316" y="0"/>
            <a:ext cx="10945368" cy="4297837"/>
            <a:chOff x="623316" y="0"/>
            <a:chExt cx="10945368" cy="4297837"/>
          </a:xfrm>
        </p:grpSpPr>
        <p:pic>
          <p:nvPicPr>
            <p:cNvPr id="6" name="Picture 5">
              <a:extLst>
                <a:ext uri="{FF2B5EF4-FFF2-40B4-BE49-F238E27FC236}">
                  <a16:creationId xmlns:a16="http://schemas.microsoft.com/office/drawing/2014/main" id="{9ADC9DE1-9A2A-A635-2EBB-00E8CEBED97C}"/>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23887" y="0"/>
              <a:ext cx="10944226" cy="4297837"/>
            </a:xfrm>
            <a:prstGeom prst="rect">
              <a:avLst/>
            </a:prstGeom>
          </p:spPr>
        </p:pic>
        <p:cxnSp>
          <p:nvCxnSpPr>
            <p:cNvPr id="7" name="Straight Connector 6">
              <a:extLst>
                <a:ext uri="{FF2B5EF4-FFF2-40B4-BE49-F238E27FC236}">
                  <a16:creationId xmlns:a16="http://schemas.microsoft.com/office/drawing/2014/main" id="{D85FA539-D48E-A066-2659-F97B0AD02830}"/>
                </a:ext>
              </a:extLst>
            </p:cNvPr>
            <p:cNvCxnSpPr>
              <a:cxnSpLocks/>
            </p:cNvCxnSpPr>
            <p:nvPr userDrawn="1"/>
          </p:nvCxnSpPr>
          <p:spPr>
            <a:xfrm>
              <a:off x="623316" y="4297837"/>
              <a:ext cx="10945368" cy="0"/>
            </a:xfrm>
            <a:prstGeom prst="line">
              <a:avLst/>
            </a:prstGeom>
            <a:ln w="31750">
              <a:solidFill>
                <a:srgbClr val="00AEEF"/>
              </a:solidFill>
            </a:ln>
          </p:spPr>
          <p:style>
            <a:lnRef idx="1">
              <a:schemeClr val="accent1"/>
            </a:lnRef>
            <a:fillRef idx="0">
              <a:schemeClr val="accent1"/>
            </a:fillRef>
            <a:effectRef idx="0">
              <a:schemeClr val="accent1"/>
            </a:effectRef>
            <a:fontRef idx="minor">
              <a:schemeClr val="tx1"/>
            </a:fontRef>
          </p:style>
        </p:cxnSp>
      </p:grpSp>
      <p:sp>
        <p:nvSpPr>
          <p:cNvPr id="8" name="Text Placeholder 5">
            <a:extLst>
              <a:ext uri="{FF2B5EF4-FFF2-40B4-BE49-F238E27FC236}">
                <a16:creationId xmlns:a16="http://schemas.microsoft.com/office/drawing/2014/main" id="{9632AF19-6308-5104-03D6-BB32B8907979}"/>
              </a:ext>
            </a:extLst>
          </p:cNvPr>
          <p:cNvSpPr>
            <a:spLocks noGrp="1"/>
          </p:cNvSpPr>
          <p:nvPr>
            <p:ph type="body" sz="quarter" idx="12" hasCustomPrompt="1"/>
          </p:nvPr>
        </p:nvSpPr>
        <p:spPr>
          <a:xfrm>
            <a:off x="623884" y="5673543"/>
            <a:ext cx="10944225" cy="382922"/>
          </a:xfrm>
          <a:prstGeom prst="rect">
            <a:avLst/>
          </a:prstGeom>
        </p:spPr>
        <p:txBody>
          <a:bodyPr lIns="91440" tIns="45720" rIns="91440" bIns="45720">
            <a:noAutofit/>
          </a:bodyPr>
          <a:lstStyle>
            <a:lvl1pPr>
              <a:defRPr sz="2400" b="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Subhead</a:t>
            </a:r>
          </a:p>
        </p:txBody>
      </p:sp>
      <p:sp>
        <p:nvSpPr>
          <p:cNvPr id="11" name="Text Placeholder 5">
            <a:extLst>
              <a:ext uri="{FF2B5EF4-FFF2-40B4-BE49-F238E27FC236}">
                <a16:creationId xmlns:a16="http://schemas.microsoft.com/office/drawing/2014/main" id="{CEF67F61-30B0-EF13-B76E-803E8E118834}"/>
              </a:ext>
            </a:extLst>
          </p:cNvPr>
          <p:cNvSpPr>
            <a:spLocks noGrp="1"/>
          </p:cNvSpPr>
          <p:nvPr>
            <p:ph type="body" sz="quarter" idx="13" hasCustomPrompt="1"/>
          </p:nvPr>
        </p:nvSpPr>
        <p:spPr>
          <a:xfrm>
            <a:off x="623885" y="6224875"/>
            <a:ext cx="7552800" cy="382922"/>
          </a:xfrm>
          <a:prstGeom prst="rect">
            <a:avLst/>
          </a:prstGeom>
        </p:spPr>
        <p:txBody>
          <a:bodyPr lIns="91440" tIns="45720" rIns="91440" bIns="45720" anchor="b"/>
          <a:lstStyle>
            <a:lvl1pPr>
              <a:defRPr sz="1300">
                <a:solidFill>
                  <a:schemeClr val="bg1"/>
                </a:solidFill>
                <a:latin typeface="Segoe UI Light" panose="020B0502040204020203" pitchFamily="34" charset="0"/>
                <a:cs typeface="Segoe UI Light" panose="020B0502040204020203"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Date</a:t>
            </a:r>
          </a:p>
        </p:txBody>
      </p:sp>
      <p:sp>
        <p:nvSpPr>
          <p:cNvPr id="5" name="Title 8">
            <a:extLst>
              <a:ext uri="{FF2B5EF4-FFF2-40B4-BE49-F238E27FC236}">
                <a16:creationId xmlns:a16="http://schemas.microsoft.com/office/drawing/2014/main" id="{E5205A42-A7C4-11B4-E346-B07E78EE78E9}"/>
              </a:ext>
            </a:extLst>
          </p:cNvPr>
          <p:cNvSpPr>
            <a:spLocks noGrp="1"/>
          </p:cNvSpPr>
          <p:nvPr>
            <p:ph type="title" hasCustomPrompt="1"/>
          </p:nvPr>
        </p:nvSpPr>
        <p:spPr>
          <a:xfrm>
            <a:off x="623885" y="4675036"/>
            <a:ext cx="10933459" cy="830997"/>
          </a:xfrm>
        </p:spPr>
        <p:txBody>
          <a:bodyPr lIns="91440" tIns="45720" rIns="91440" bIns="45720">
            <a:normAutofit/>
          </a:bodyPr>
          <a:lstStyle>
            <a:lvl1pPr algn="l">
              <a:defRPr sz="6000" b="1" cap="all" baseline="0">
                <a:solidFill>
                  <a:schemeClr val="bg1"/>
                </a:solidFill>
                <a:latin typeface="+mn-lt"/>
                <a:ea typeface="Segoe UI Black" panose="020B0A02040204020203" pitchFamily="34" charset="0"/>
              </a:defRPr>
            </a:lvl1pPr>
          </a:lstStyle>
          <a:p>
            <a:r>
              <a:rPr lang="en-US"/>
              <a:t>TITLE Goes HERE</a:t>
            </a:r>
          </a:p>
        </p:txBody>
      </p:sp>
      <p:pic>
        <p:nvPicPr>
          <p:cNvPr id="3" name="Picture 2">
            <a:extLst>
              <a:ext uri="{FF2B5EF4-FFF2-40B4-BE49-F238E27FC236}">
                <a16:creationId xmlns:a16="http://schemas.microsoft.com/office/drawing/2014/main" id="{09BF1C78-ED30-4966-875E-FCA2134D869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288379" y="5957657"/>
            <a:ext cx="2408067" cy="698137"/>
          </a:xfrm>
          <a:prstGeom prst="rect">
            <a:avLst/>
          </a:prstGeom>
        </p:spPr>
      </p:pic>
    </p:spTree>
    <p:extLst>
      <p:ext uri="{BB962C8B-B14F-4D97-AF65-F5344CB8AC3E}">
        <p14:creationId xmlns:p14="http://schemas.microsoft.com/office/powerpoint/2010/main" val="2829892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Cover Option 3">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18EB07BF-53FA-E771-28AE-7E76ADD8E2A3}"/>
              </a:ext>
            </a:extLst>
          </p:cNvPr>
          <p:cNvPicPr>
            <a:picLocks noChangeAspect="1"/>
          </p:cNvPicPr>
          <p:nvPr userDrawn="1"/>
        </p:nvPicPr>
        <p:blipFill>
          <a:blip r:embed="rId2">
            <a:extLst>
              <a:ext uri="{28A0092B-C50C-407E-A947-70E740481C1C}">
                <a14:useLocalDpi xmlns:a14="http://schemas.microsoft.com/office/drawing/2010/main" val="0"/>
              </a:ext>
            </a:extLst>
          </a:blip>
          <a:srcRect t="7639" b="7639"/>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11BC1ECE-C0D7-506E-8F8F-26CC8ED2BCE4}"/>
              </a:ext>
            </a:extLst>
          </p:cNvPr>
          <p:cNvSpPr/>
          <p:nvPr userDrawn="1"/>
        </p:nvSpPr>
        <p:spPr>
          <a:xfrm rot="16200000" flipH="1">
            <a:off x="5238934" y="-95068"/>
            <a:ext cx="6858000" cy="7048139"/>
          </a:xfrm>
          <a:prstGeom prst="rect">
            <a:avLst/>
          </a:prstGeom>
          <a:gradFill>
            <a:gsLst>
              <a:gs pos="28000">
                <a:schemeClr val="tx1">
                  <a:alpha val="0"/>
                </a:schemeClr>
              </a:gs>
              <a:gs pos="94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 name="Rectangle 13">
            <a:extLst>
              <a:ext uri="{FF2B5EF4-FFF2-40B4-BE49-F238E27FC236}">
                <a16:creationId xmlns:a16="http://schemas.microsoft.com/office/drawing/2014/main" id="{D3BE3DCA-13D2-C399-F1CF-040132B9B5CC}"/>
              </a:ext>
            </a:extLst>
          </p:cNvPr>
          <p:cNvSpPr/>
          <p:nvPr userDrawn="1"/>
        </p:nvSpPr>
        <p:spPr>
          <a:xfrm rot="10800000">
            <a:off x="0" y="-2"/>
            <a:ext cx="12192000" cy="5016500"/>
          </a:xfrm>
          <a:prstGeom prst="rect">
            <a:avLst/>
          </a:prstGeom>
          <a:gradFill>
            <a:gsLst>
              <a:gs pos="28000">
                <a:schemeClr val="tx1">
                  <a:alpha val="0"/>
                </a:schemeClr>
              </a:gs>
              <a:gs pos="94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ctrTitle" hasCustomPrompt="1"/>
          </p:nvPr>
        </p:nvSpPr>
        <p:spPr>
          <a:xfrm>
            <a:off x="679485" y="1841497"/>
            <a:ext cx="6714832" cy="2773947"/>
          </a:xfrm>
        </p:spPr>
        <p:txBody>
          <a:bodyPr lIns="91440" tIns="45720" rIns="91440" bIns="45720" anchor="b">
            <a:noAutofit/>
          </a:bodyPr>
          <a:lstStyle>
            <a:lvl1pPr algn="l">
              <a:defRPr sz="6000" b="1" i="0" cap="all" baseline="0">
                <a:solidFill>
                  <a:schemeClr val="bg1"/>
                </a:solidFill>
                <a:latin typeface="+mn-lt"/>
                <a:ea typeface="Segoe UI Black" panose="020B0A02040204020203" pitchFamily="34" charset="0"/>
              </a:defRPr>
            </a:lvl1pPr>
          </a:lstStyle>
          <a:p>
            <a:r>
              <a:rPr lang="en-US"/>
              <a:t>CLICK TO ADD TITLE</a:t>
            </a:r>
          </a:p>
        </p:txBody>
      </p:sp>
    </p:spTree>
    <p:extLst>
      <p:ext uri="{BB962C8B-B14F-4D97-AF65-F5344CB8AC3E}">
        <p14:creationId xmlns:p14="http://schemas.microsoft.com/office/powerpoint/2010/main" val="27210465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Option 3_Garamond fo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18EB07BF-53FA-E771-28AE-7E76ADD8E2A3}"/>
              </a:ext>
            </a:extLst>
          </p:cNvPr>
          <p:cNvPicPr>
            <a:picLocks noChangeAspect="1"/>
          </p:cNvPicPr>
          <p:nvPr userDrawn="1"/>
        </p:nvPicPr>
        <p:blipFill>
          <a:blip r:embed="rId2">
            <a:extLst>
              <a:ext uri="{28A0092B-C50C-407E-A947-70E740481C1C}">
                <a14:useLocalDpi xmlns:a14="http://schemas.microsoft.com/office/drawing/2010/main" val="0"/>
              </a:ext>
            </a:extLst>
          </a:blip>
          <a:srcRect l="159" r="33" b="15835"/>
          <a:stretch>
            <a:fillRect/>
          </a:stretch>
        </p:blipFill>
        <p:spPr>
          <a:xfrm>
            <a:off x="1" y="0"/>
            <a:ext cx="12192000" cy="6857997"/>
          </a:xfrm>
          <a:prstGeom prst="rect">
            <a:avLst/>
          </a:prstGeom>
        </p:spPr>
      </p:pic>
      <p:sp>
        <p:nvSpPr>
          <p:cNvPr id="13" name="Rectangle 12">
            <a:extLst>
              <a:ext uri="{FF2B5EF4-FFF2-40B4-BE49-F238E27FC236}">
                <a16:creationId xmlns:a16="http://schemas.microsoft.com/office/drawing/2014/main" id="{11BC1ECE-C0D7-506E-8F8F-26CC8ED2BCE4}"/>
              </a:ext>
            </a:extLst>
          </p:cNvPr>
          <p:cNvSpPr/>
          <p:nvPr userDrawn="1"/>
        </p:nvSpPr>
        <p:spPr>
          <a:xfrm rot="5400000">
            <a:off x="411480" y="-411481"/>
            <a:ext cx="6858000" cy="7680964"/>
          </a:xfrm>
          <a:prstGeom prst="rect">
            <a:avLst/>
          </a:prstGeom>
          <a:gradFill>
            <a:gsLst>
              <a:gs pos="28000">
                <a:schemeClr val="tx1">
                  <a:alpha val="0"/>
                </a:schemeClr>
              </a:gs>
              <a:gs pos="94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 name="Rectangle 13">
            <a:extLst>
              <a:ext uri="{FF2B5EF4-FFF2-40B4-BE49-F238E27FC236}">
                <a16:creationId xmlns:a16="http://schemas.microsoft.com/office/drawing/2014/main" id="{D3BE3DCA-13D2-C399-F1CF-040132B9B5CC}"/>
              </a:ext>
            </a:extLst>
          </p:cNvPr>
          <p:cNvSpPr/>
          <p:nvPr userDrawn="1"/>
        </p:nvSpPr>
        <p:spPr>
          <a:xfrm>
            <a:off x="0" y="751840"/>
            <a:ext cx="12192000" cy="6106161"/>
          </a:xfrm>
          <a:prstGeom prst="rect">
            <a:avLst/>
          </a:prstGeom>
          <a:gradFill>
            <a:gsLst>
              <a:gs pos="28000">
                <a:schemeClr val="tx1">
                  <a:alpha val="0"/>
                </a:schemeClr>
              </a:gs>
              <a:gs pos="94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p:cNvSpPr>
            <a:spLocks noGrp="1"/>
          </p:cNvSpPr>
          <p:nvPr>
            <p:ph type="ctrTitle" hasCustomPrompt="1"/>
          </p:nvPr>
        </p:nvSpPr>
        <p:spPr>
          <a:xfrm>
            <a:off x="679485" y="1841497"/>
            <a:ext cx="6714832" cy="2773947"/>
          </a:xfrm>
        </p:spPr>
        <p:txBody>
          <a:bodyPr lIns="91440" tIns="45720" rIns="91440" bIns="45720" anchor="b">
            <a:noAutofit/>
          </a:bodyPr>
          <a:lstStyle>
            <a:lvl1pPr algn="l">
              <a:defRPr sz="6000" b="0" i="0" cap="none" baseline="0">
                <a:solidFill>
                  <a:schemeClr val="bg1"/>
                </a:solidFill>
                <a:latin typeface="+mn-lt"/>
                <a:ea typeface="Segoe UI Black" panose="020B0A02040204020203" pitchFamily="34" charset="0"/>
              </a:defRPr>
            </a:lvl1pPr>
          </a:lstStyle>
          <a:p>
            <a:r>
              <a:rPr lang="en-US"/>
              <a:t>Click to add title</a:t>
            </a:r>
          </a:p>
        </p:txBody>
      </p:sp>
      <p:sp>
        <p:nvSpPr>
          <p:cNvPr id="3" name="Subtitle 2"/>
          <p:cNvSpPr>
            <a:spLocks noGrp="1"/>
          </p:cNvSpPr>
          <p:nvPr>
            <p:ph type="subTitle" idx="1"/>
          </p:nvPr>
        </p:nvSpPr>
        <p:spPr>
          <a:xfrm>
            <a:off x="660133" y="4764412"/>
            <a:ext cx="6714832" cy="461665"/>
          </a:xfrm>
          <a:prstGeom prst="rect">
            <a:avLst/>
          </a:prstGeom>
        </p:spPr>
        <p:txBody>
          <a:bodyPr lIns="91440" tIns="45720" rIns="91440" bIns="45720">
            <a:noAutofit/>
          </a:bodyPr>
          <a:lstStyle>
            <a:lvl1pPr marL="0" indent="0" algn="l">
              <a:buNone/>
              <a:defRPr sz="2400">
                <a:solidFill>
                  <a:schemeClr val="bg1"/>
                </a:solidFill>
                <a:latin typeface="Segoe UI Semilight" panose="020B0402040204020203" pitchFamily="34" charset="0"/>
                <a:cs typeface="Segoe UI Semilight" panose="020B0402040204020203"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pic>
        <p:nvPicPr>
          <p:cNvPr id="15" name="Picture 14">
            <a:extLst>
              <a:ext uri="{FF2B5EF4-FFF2-40B4-BE49-F238E27FC236}">
                <a16:creationId xmlns:a16="http://schemas.microsoft.com/office/drawing/2014/main" id="{A5A98C93-6803-F603-4CE9-2070FE9B246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286048" y="5764757"/>
            <a:ext cx="1592000" cy="728827"/>
          </a:xfrm>
          <a:prstGeom prst="rect">
            <a:avLst/>
          </a:prstGeom>
        </p:spPr>
      </p:pic>
      <p:sp>
        <p:nvSpPr>
          <p:cNvPr id="4" name="Text Placeholder 5">
            <a:extLst>
              <a:ext uri="{FF2B5EF4-FFF2-40B4-BE49-F238E27FC236}">
                <a16:creationId xmlns:a16="http://schemas.microsoft.com/office/drawing/2014/main" id="{E727B517-09D8-E4DC-668E-A88814519341}"/>
              </a:ext>
            </a:extLst>
          </p:cNvPr>
          <p:cNvSpPr>
            <a:spLocks noGrp="1"/>
          </p:cNvSpPr>
          <p:nvPr>
            <p:ph type="body" sz="quarter" idx="13" hasCustomPrompt="1"/>
          </p:nvPr>
        </p:nvSpPr>
        <p:spPr>
          <a:xfrm>
            <a:off x="679485" y="5487001"/>
            <a:ext cx="6714832" cy="382922"/>
          </a:xfrm>
          <a:prstGeom prst="rect">
            <a:avLst/>
          </a:prstGeom>
        </p:spPr>
        <p:txBody>
          <a:bodyPr lIns="91440" tIns="45720" rIns="91440" bIns="45720" anchor="b"/>
          <a:lstStyle>
            <a:lvl1pPr>
              <a:defRPr sz="1300">
                <a:solidFill>
                  <a:schemeClr val="bg1"/>
                </a:solidFill>
                <a:latin typeface="Segoe UI Light" panose="020B0502040204020203" pitchFamily="34" charset="0"/>
                <a:cs typeface="Segoe UI Light" panose="020B0502040204020203"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Date</a:t>
            </a:r>
          </a:p>
        </p:txBody>
      </p:sp>
    </p:spTree>
    <p:extLst>
      <p:ext uri="{BB962C8B-B14F-4D97-AF65-F5344CB8AC3E}">
        <p14:creationId xmlns:p14="http://schemas.microsoft.com/office/powerpoint/2010/main" val="13386843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slide - Black">
    <p:bg>
      <p:bgPr>
        <a:solidFill>
          <a:srgbClr val="000000"/>
        </a:solidFill>
        <a:effectLst/>
      </p:bgPr>
    </p:bg>
    <p:spTree>
      <p:nvGrpSpPr>
        <p:cNvPr id="1" name=""/>
        <p:cNvGrpSpPr/>
        <p:nvPr/>
      </p:nvGrpSpPr>
      <p:grpSpPr>
        <a:xfrm>
          <a:off x="0" y="0"/>
          <a:ext cx="0" cy="0"/>
          <a:chOff x="0" y="0"/>
          <a:chExt cx="0" cy="0"/>
        </a:xfrm>
      </p:grpSpPr>
      <p:pic>
        <p:nvPicPr>
          <p:cNvPr id="12" name="Picture 11" descr="A black wavy surface with a few lines&#10;&#10;Description automatically generated with medium confidence">
            <a:extLst>
              <a:ext uri="{FF2B5EF4-FFF2-40B4-BE49-F238E27FC236}">
                <a16:creationId xmlns:a16="http://schemas.microsoft.com/office/drawing/2014/main" id="{5B011F38-1A0C-8775-F536-F28126384405}"/>
              </a:ext>
            </a:extLst>
          </p:cNvPr>
          <p:cNvPicPr>
            <a:picLocks noChangeAspect="1"/>
          </p:cNvPicPr>
          <p:nvPr userDrawn="1"/>
        </p:nvPicPr>
        <p:blipFill rotWithShape="1">
          <a:blip r:embed="rId2" cstate="print">
            <a:duotone>
              <a:prstClr val="black"/>
              <a:schemeClr val="tx2">
                <a:tint val="45000"/>
                <a:satMod val="400000"/>
              </a:schemeClr>
            </a:duotone>
            <a:alphaModFix amt="60000"/>
            <a:extLst>
              <a:ext uri="{28A0092B-C50C-407E-A947-70E740481C1C}">
                <a14:useLocalDpi xmlns:a14="http://schemas.microsoft.com/office/drawing/2010/main"/>
              </a:ext>
            </a:extLst>
          </a:blip>
          <a:srcRect b="-1"/>
          <a:stretch/>
        </p:blipFill>
        <p:spPr>
          <a:xfrm>
            <a:off x="-1" y="3387"/>
            <a:ext cx="12192001" cy="6854613"/>
          </a:xfrm>
          <a:prstGeom prst="rect">
            <a:avLst/>
          </a:prstGeom>
        </p:spPr>
      </p:pic>
      <p:sp>
        <p:nvSpPr>
          <p:cNvPr id="8" name="Rectangle 7">
            <a:extLst>
              <a:ext uri="{FF2B5EF4-FFF2-40B4-BE49-F238E27FC236}">
                <a16:creationId xmlns:a16="http://schemas.microsoft.com/office/drawing/2014/main" id="{5BC9EB7B-68D1-A78D-3BAC-181CB20B425E}"/>
              </a:ext>
            </a:extLst>
          </p:cNvPr>
          <p:cNvSpPr/>
          <p:nvPr userDrawn="1"/>
        </p:nvSpPr>
        <p:spPr>
          <a:xfrm>
            <a:off x="0" y="504966"/>
            <a:ext cx="12192000" cy="6353034"/>
          </a:xfrm>
          <a:prstGeom prst="rect">
            <a:avLst/>
          </a:prstGeom>
          <a:gradFill>
            <a:gsLst>
              <a:gs pos="0">
                <a:schemeClr val="tx1">
                  <a:alpha val="0"/>
                </a:schemeClr>
              </a:gs>
              <a:gs pos="52000">
                <a:schemeClr val="tx1">
                  <a:alpha val="9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7" name="Rectangle 6">
            <a:extLst>
              <a:ext uri="{FF2B5EF4-FFF2-40B4-BE49-F238E27FC236}">
                <a16:creationId xmlns:a16="http://schemas.microsoft.com/office/drawing/2014/main" id="{EAA5B63E-954C-550A-07F8-2B4ABCCEAA15}"/>
              </a:ext>
            </a:extLst>
          </p:cNvPr>
          <p:cNvSpPr/>
          <p:nvPr userDrawn="1"/>
        </p:nvSpPr>
        <p:spPr>
          <a:xfrm>
            <a:off x="0" y="1704900"/>
            <a:ext cx="12192000" cy="5016500"/>
          </a:xfrm>
          <a:prstGeom prst="rect">
            <a:avLst/>
          </a:prstGeom>
          <a:gradFill>
            <a:gsLst>
              <a:gs pos="28000">
                <a:schemeClr val="tx1">
                  <a:alpha val="0"/>
                </a:schemeClr>
              </a:gs>
              <a:gs pos="94000">
                <a:schemeClr val="tx1">
                  <a:alpha val="57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a:extLst>
              <a:ext uri="{FF2B5EF4-FFF2-40B4-BE49-F238E27FC236}">
                <a16:creationId xmlns:a16="http://schemas.microsoft.com/office/drawing/2014/main" id="{65F78C19-AD68-4FFD-A35A-3DB568736D06}"/>
              </a:ext>
            </a:extLst>
          </p:cNvPr>
          <p:cNvSpPr>
            <a:spLocks noGrp="1"/>
          </p:cNvSpPr>
          <p:nvPr>
            <p:ph type="title" hasCustomPrompt="1"/>
          </p:nvPr>
        </p:nvSpPr>
        <p:spPr>
          <a:xfrm>
            <a:off x="672272" y="2757270"/>
            <a:ext cx="9020352" cy="1631852"/>
          </a:xfrm>
        </p:spPr>
        <p:txBody>
          <a:bodyPr lIns="91440" tIns="45720" rIns="91440" bIns="45720" anchor="b">
            <a:noAutofit/>
          </a:bodyPr>
          <a:lstStyle>
            <a:lvl1pPr algn="l">
              <a:defRPr sz="4400" b="1" i="0" cap="all" baseline="0">
                <a:solidFill>
                  <a:schemeClr val="bg1"/>
                </a:solidFill>
                <a:latin typeface="+mn-lt"/>
                <a:ea typeface="Segoe UI Black" panose="020B0A02040204020203" pitchFamily="34" charset="0"/>
              </a:defRPr>
            </a:lvl1pPr>
          </a:lstStyle>
          <a:p>
            <a:r>
              <a:rPr lang="en-US"/>
              <a:t>CLICK TO ADD SECTION TITLE</a:t>
            </a:r>
          </a:p>
        </p:txBody>
      </p:sp>
      <p:cxnSp>
        <p:nvCxnSpPr>
          <p:cNvPr id="6" name="Straight Connector 5">
            <a:extLst>
              <a:ext uri="{FF2B5EF4-FFF2-40B4-BE49-F238E27FC236}">
                <a16:creationId xmlns:a16="http://schemas.microsoft.com/office/drawing/2014/main" id="{837D7F0B-5DA2-CECB-260C-377A5E3516BF}"/>
              </a:ext>
            </a:extLst>
          </p:cNvPr>
          <p:cNvCxnSpPr>
            <a:cxnSpLocks/>
          </p:cNvCxnSpPr>
          <p:nvPr userDrawn="1"/>
        </p:nvCxnSpPr>
        <p:spPr>
          <a:xfrm flipH="1">
            <a:off x="778952" y="4678964"/>
            <a:ext cx="1944915" cy="0"/>
          </a:xfrm>
          <a:prstGeom prst="line">
            <a:avLst/>
          </a:prstGeom>
          <a:ln w="31750">
            <a:solidFill>
              <a:srgbClr val="00AEEF"/>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1CF59CD9-F6BD-BBB6-8965-10D4559D844C}"/>
              </a:ext>
            </a:extLst>
          </p:cNvPr>
          <p:cNvSpPr>
            <a:spLocks noGrp="1"/>
          </p:cNvSpPr>
          <p:nvPr>
            <p:ph type="subTitle" idx="1" hasCustomPrompt="1"/>
          </p:nvPr>
        </p:nvSpPr>
        <p:spPr>
          <a:xfrm>
            <a:off x="672272" y="4968809"/>
            <a:ext cx="9020352" cy="783303"/>
          </a:xfrm>
          <a:prstGeom prst="rect">
            <a:avLst/>
          </a:prstGeom>
        </p:spPr>
        <p:txBody>
          <a:bodyPr lIns="91440" tIns="45720" rIns="91440" bIns="45720" anchor="t">
            <a:noAutofit/>
          </a:bodyPr>
          <a:lstStyle>
            <a:lvl1pPr marL="0" indent="0" algn="l">
              <a:lnSpc>
                <a:spcPct val="150000"/>
              </a:lnSpc>
              <a:buNone/>
              <a:defRPr sz="240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add section subtitle</a:t>
            </a:r>
          </a:p>
        </p:txBody>
      </p:sp>
    </p:spTree>
    <p:extLst>
      <p:ext uri="{BB962C8B-B14F-4D97-AF65-F5344CB8AC3E}">
        <p14:creationId xmlns:p14="http://schemas.microsoft.com/office/powerpoint/2010/main" val="16985995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slide - Black_Garamond font">
    <p:bg>
      <p:bgPr>
        <a:solidFill>
          <a:srgbClr val="000000"/>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4BEB614-70C4-6BD7-2FAF-74A695633F0E}"/>
              </a:ext>
            </a:extLst>
          </p:cNvPr>
          <p:cNvGrpSpPr/>
          <p:nvPr userDrawn="1"/>
        </p:nvGrpSpPr>
        <p:grpSpPr>
          <a:xfrm>
            <a:off x="-1" y="3387"/>
            <a:ext cx="12192001" cy="6854613"/>
            <a:chOff x="-1" y="3387"/>
            <a:chExt cx="12192001" cy="6854613"/>
          </a:xfrm>
        </p:grpSpPr>
        <p:pic>
          <p:nvPicPr>
            <p:cNvPr id="12" name="Picture 11" descr="A black wavy surface with a few lines&#10;&#10;Description automatically generated with medium confidence">
              <a:extLst>
                <a:ext uri="{FF2B5EF4-FFF2-40B4-BE49-F238E27FC236}">
                  <a16:creationId xmlns:a16="http://schemas.microsoft.com/office/drawing/2014/main" id="{5B011F38-1A0C-8775-F536-F28126384405}"/>
                </a:ext>
              </a:extLst>
            </p:cNvPr>
            <p:cNvPicPr>
              <a:picLocks noChangeAspect="1"/>
            </p:cNvPicPr>
            <p:nvPr userDrawn="1"/>
          </p:nvPicPr>
          <p:blipFill rotWithShape="1">
            <a:blip r:embed="rId2" cstate="print">
              <a:duotone>
                <a:prstClr val="black"/>
                <a:schemeClr val="tx2">
                  <a:tint val="45000"/>
                  <a:satMod val="400000"/>
                </a:schemeClr>
              </a:duotone>
              <a:alphaModFix amt="60000"/>
              <a:extLst>
                <a:ext uri="{28A0092B-C50C-407E-A947-70E740481C1C}">
                  <a14:useLocalDpi xmlns:a14="http://schemas.microsoft.com/office/drawing/2010/main"/>
                </a:ext>
              </a:extLst>
            </a:blip>
            <a:srcRect b="-1"/>
            <a:stretch/>
          </p:blipFill>
          <p:spPr>
            <a:xfrm>
              <a:off x="-1" y="3387"/>
              <a:ext cx="12192001" cy="6854613"/>
            </a:xfrm>
            <a:prstGeom prst="rect">
              <a:avLst/>
            </a:prstGeom>
          </p:spPr>
        </p:pic>
        <p:sp>
          <p:nvSpPr>
            <p:cNvPr id="8" name="Rectangle 7">
              <a:extLst>
                <a:ext uri="{FF2B5EF4-FFF2-40B4-BE49-F238E27FC236}">
                  <a16:creationId xmlns:a16="http://schemas.microsoft.com/office/drawing/2014/main" id="{5BC9EB7B-68D1-A78D-3BAC-181CB20B425E}"/>
                </a:ext>
              </a:extLst>
            </p:cNvPr>
            <p:cNvSpPr/>
            <p:nvPr userDrawn="1"/>
          </p:nvSpPr>
          <p:spPr>
            <a:xfrm>
              <a:off x="0" y="504966"/>
              <a:ext cx="12192000" cy="6353034"/>
            </a:xfrm>
            <a:prstGeom prst="rect">
              <a:avLst/>
            </a:prstGeom>
            <a:gradFill>
              <a:gsLst>
                <a:gs pos="0">
                  <a:schemeClr val="tx1">
                    <a:alpha val="0"/>
                  </a:schemeClr>
                </a:gs>
                <a:gs pos="52000">
                  <a:schemeClr val="tx1">
                    <a:alpha val="9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7" name="Rectangle 6">
              <a:extLst>
                <a:ext uri="{FF2B5EF4-FFF2-40B4-BE49-F238E27FC236}">
                  <a16:creationId xmlns:a16="http://schemas.microsoft.com/office/drawing/2014/main" id="{EAA5B63E-954C-550A-07F8-2B4ABCCEAA15}"/>
                </a:ext>
              </a:extLst>
            </p:cNvPr>
            <p:cNvSpPr/>
            <p:nvPr userDrawn="1"/>
          </p:nvSpPr>
          <p:spPr>
            <a:xfrm>
              <a:off x="0" y="1704900"/>
              <a:ext cx="12192000" cy="5016500"/>
            </a:xfrm>
            <a:prstGeom prst="rect">
              <a:avLst/>
            </a:prstGeom>
            <a:gradFill>
              <a:gsLst>
                <a:gs pos="28000">
                  <a:schemeClr val="tx1">
                    <a:alpha val="0"/>
                  </a:schemeClr>
                </a:gs>
                <a:gs pos="94000">
                  <a:schemeClr val="tx1">
                    <a:alpha val="57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sp>
        <p:nvSpPr>
          <p:cNvPr id="2" name="Title 1">
            <a:extLst>
              <a:ext uri="{FF2B5EF4-FFF2-40B4-BE49-F238E27FC236}">
                <a16:creationId xmlns:a16="http://schemas.microsoft.com/office/drawing/2014/main" id="{65F78C19-AD68-4FFD-A35A-3DB568736D06}"/>
              </a:ext>
            </a:extLst>
          </p:cNvPr>
          <p:cNvSpPr>
            <a:spLocks noGrp="1"/>
          </p:cNvSpPr>
          <p:nvPr>
            <p:ph type="title" hasCustomPrompt="1"/>
          </p:nvPr>
        </p:nvSpPr>
        <p:spPr>
          <a:xfrm>
            <a:off x="672272" y="2757270"/>
            <a:ext cx="9020352" cy="1631852"/>
          </a:xfrm>
        </p:spPr>
        <p:txBody>
          <a:bodyPr lIns="91440" tIns="45720" rIns="91440" bIns="45720" anchor="b">
            <a:noAutofit/>
          </a:bodyPr>
          <a:lstStyle>
            <a:lvl1pPr algn="l">
              <a:defRPr sz="4400" b="0" i="0" cap="none" baseline="0">
                <a:solidFill>
                  <a:schemeClr val="bg1"/>
                </a:solidFill>
                <a:latin typeface="Garamond" panose="02020404030301010803" pitchFamily="18" charset="0"/>
                <a:ea typeface="Segoe UI Black" panose="020B0A02040204020203" pitchFamily="34" charset="0"/>
              </a:defRPr>
            </a:lvl1pPr>
          </a:lstStyle>
          <a:p>
            <a:r>
              <a:rPr lang="en-US"/>
              <a:t>Click to add section title</a:t>
            </a:r>
          </a:p>
        </p:txBody>
      </p:sp>
      <p:sp>
        <p:nvSpPr>
          <p:cNvPr id="3" name="Subtitle 2">
            <a:extLst>
              <a:ext uri="{FF2B5EF4-FFF2-40B4-BE49-F238E27FC236}">
                <a16:creationId xmlns:a16="http://schemas.microsoft.com/office/drawing/2014/main" id="{1CF59CD9-F6BD-BBB6-8965-10D4559D844C}"/>
              </a:ext>
            </a:extLst>
          </p:cNvPr>
          <p:cNvSpPr>
            <a:spLocks noGrp="1"/>
          </p:cNvSpPr>
          <p:nvPr>
            <p:ph type="subTitle" idx="1" hasCustomPrompt="1"/>
          </p:nvPr>
        </p:nvSpPr>
        <p:spPr>
          <a:xfrm>
            <a:off x="672272" y="4968809"/>
            <a:ext cx="9020352" cy="783303"/>
          </a:xfrm>
          <a:prstGeom prst="rect">
            <a:avLst/>
          </a:prstGeom>
        </p:spPr>
        <p:txBody>
          <a:bodyPr lIns="91440" tIns="45720" rIns="91440" bIns="45720" anchor="t">
            <a:noAutofit/>
          </a:bodyPr>
          <a:lstStyle>
            <a:lvl1pPr marL="0" indent="0" algn="l">
              <a:lnSpc>
                <a:spcPct val="150000"/>
              </a:lnSpc>
              <a:buNone/>
              <a:defRPr sz="240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add section subtitle</a:t>
            </a:r>
          </a:p>
        </p:txBody>
      </p:sp>
      <p:cxnSp>
        <p:nvCxnSpPr>
          <p:cNvPr id="5" name="Straight Connector 4">
            <a:extLst>
              <a:ext uri="{FF2B5EF4-FFF2-40B4-BE49-F238E27FC236}">
                <a16:creationId xmlns:a16="http://schemas.microsoft.com/office/drawing/2014/main" id="{4F9A857D-49B0-623E-B6E0-6D76C11AFB1D}"/>
              </a:ext>
            </a:extLst>
          </p:cNvPr>
          <p:cNvCxnSpPr>
            <a:cxnSpLocks/>
          </p:cNvCxnSpPr>
          <p:nvPr userDrawn="1"/>
        </p:nvCxnSpPr>
        <p:spPr>
          <a:xfrm flipH="1">
            <a:off x="778952" y="4678964"/>
            <a:ext cx="1944915" cy="0"/>
          </a:xfrm>
          <a:prstGeom prst="line">
            <a:avLst/>
          </a:prstGeom>
          <a:ln w="31750">
            <a:solidFill>
              <a:srgbClr val="00AEE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98144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slide - White">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1BE20C6-D107-A349-E70A-97380BD8F85A}"/>
              </a:ext>
            </a:extLst>
          </p:cNvPr>
          <p:cNvGrpSpPr/>
          <p:nvPr userDrawn="1"/>
        </p:nvGrpSpPr>
        <p:grpSpPr>
          <a:xfrm>
            <a:off x="0" y="0"/>
            <a:ext cx="12192002" cy="6858001"/>
            <a:chOff x="0" y="0"/>
            <a:chExt cx="12192002" cy="6858001"/>
          </a:xfrm>
        </p:grpSpPr>
        <p:pic>
          <p:nvPicPr>
            <p:cNvPr id="5" name="Picture 4" descr="A black wavy surface with a few lines&#10;&#10;Description automatically generated with medium confidence">
              <a:extLst>
                <a:ext uri="{FF2B5EF4-FFF2-40B4-BE49-F238E27FC236}">
                  <a16:creationId xmlns:a16="http://schemas.microsoft.com/office/drawing/2014/main" id="{5591F02C-B4FA-9DC7-E21E-D8D6BC58BB9C}"/>
                </a:ext>
              </a:extLst>
            </p:cNvPr>
            <p:cNvPicPr>
              <a:picLocks noChangeAspect="1"/>
            </p:cNvPicPr>
            <p:nvPr userDrawn="1"/>
          </p:nvPicPr>
          <p:blipFill rotWithShape="1">
            <a:blip r:embed="rId2" cstate="print">
              <a:lum bright="70000" contrast="-70000"/>
              <a:alphaModFix amt="40000"/>
              <a:extLst>
                <a:ext uri="{28A0092B-C50C-407E-A947-70E740481C1C}">
                  <a14:useLocalDpi xmlns:a14="http://schemas.microsoft.com/office/drawing/2010/main"/>
                </a:ext>
              </a:extLst>
            </a:blip>
            <a:srcRect b="-1"/>
            <a:stretch/>
          </p:blipFill>
          <p:spPr>
            <a:xfrm>
              <a:off x="1" y="0"/>
              <a:ext cx="12192001" cy="6854613"/>
            </a:xfrm>
            <a:prstGeom prst="rect">
              <a:avLst/>
            </a:prstGeom>
          </p:spPr>
        </p:pic>
        <p:sp>
          <p:nvSpPr>
            <p:cNvPr id="7" name="Rectangle 6">
              <a:extLst>
                <a:ext uri="{FF2B5EF4-FFF2-40B4-BE49-F238E27FC236}">
                  <a16:creationId xmlns:a16="http://schemas.microsoft.com/office/drawing/2014/main" id="{481968AF-2D77-846F-1DCB-CA01B87A14AB}"/>
                </a:ext>
              </a:extLst>
            </p:cNvPr>
            <p:cNvSpPr/>
            <p:nvPr userDrawn="1"/>
          </p:nvSpPr>
          <p:spPr>
            <a:xfrm>
              <a:off x="0" y="1608881"/>
              <a:ext cx="12192000" cy="5249120"/>
            </a:xfrm>
            <a:prstGeom prst="rect">
              <a:avLst/>
            </a:prstGeom>
            <a:gradFill>
              <a:gsLst>
                <a:gs pos="39000">
                  <a:schemeClr val="bg1">
                    <a:alpha val="0"/>
                  </a:schemeClr>
                </a:gs>
                <a:gs pos="88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sp>
        <p:nvSpPr>
          <p:cNvPr id="2" name="Title 1">
            <a:extLst>
              <a:ext uri="{FF2B5EF4-FFF2-40B4-BE49-F238E27FC236}">
                <a16:creationId xmlns:a16="http://schemas.microsoft.com/office/drawing/2014/main" id="{65F78C19-AD68-4FFD-A35A-3DB568736D06}"/>
              </a:ext>
            </a:extLst>
          </p:cNvPr>
          <p:cNvSpPr>
            <a:spLocks noGrp="1"/>
          </p:cNvSpPr>
          <p:nvPr>
            <p:ph type="title" hasCustomPrompt="1"/>
          </p:nvPr>
        </p:nvSpPr>
        <p:spPr>
          <a:xfrm>
            <a:off x="672272" y="2757270"/>
            <a:ext cx="9020352" cy="1631852"/>
          </a:xfrm>
        </p:spPr>
        <p:txBody>
          <a:bodyPr lIns="91440" tIns="45720" rIns="91440" bIns="45720" anchor="b">
            <a:noAutofit/>
          </a:bodyPr>
          <a:lstStyle>
            <a:lvl1pPr algn="l">
              <a:defRPr sz="4400" b="1" i="0" cap="all" baseline="0">
                <a:solidFill>
                  <a:schemeClr val="tx1"/>
                </a:solidFill>
                <a:latin typeface="+mn-lt"/>
                <a:ea typeface="Segoe UI Black" panose="020B0A02040204020203" pitchFamily="34" charset="0"/>
              </a:defRPr>
            </a:lvl1pPr>
          </a:lstStyle>
          <a:p>
            <a:r>
              <a:rPr lang="en-US"/>
              <a:t>CLICK TO ADD SECTION TITLE</a:t>
            </a:r>
          </a:p>
        </p:txBody>
      </p:sp>
      <p:sp>
        <p:nvSpPr>
          <p:cNvPr id="3" name="Subtitle 2">
            <a:extLst>
              <a:ext uri="{FF2B5EF4-FFF2-40B4-BE49-F238E27FC236}">
                <a16:creationId xmlns:a16="http://schemas.microsoft.com/office/drawing/2014/main" id="{6A15039C-896A-1651-50E9-2E9843E75E75}"/>
              </a:ext>
            </a:extLst>
          </p:cNvPr>
          <p:cNvSpPr>
            <a:spLocks noGrp="1"/>
          </p:cNvSpPr>
          <p:nvPr>
            <p:ph type="subTitle" idx="1" hasCustomPrompt="1"/>
          </p:nvPr>
        </p:nvSpPr>
        <p:spPr>
          <a:xfrm>
            <a:off x="672272" y="4968809"/>
            <a:ext cx="9020352" cy="783303"/>
          </a:xfrm>
          <a:prstGeom prst="rect">
            <a:avLst/>
          </a:prstGeom>
        </p:spPr>
        <p:txBody>
          <a:bodyPr lIns="91440" tIns="45720" rIns="91440" bIns="45720" anchor="t">
            <a:noAutofit/>
          </a:bodyPr>
          <a:lstStyle>
            <a:lvl1pPr marL="0" indent="0" algn="l">
              <a:lnSpc>
                <a:spcPct val="150000"/>
              </a:lnSpc>
              <a:buNone/>
              <a:defRPr sz="2400">
                <a:solidFill>
                  <a:schemeClr val="tx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add section subtitle</a:t>
            </a:r>
          </a:p>
        </p:txBody>
      </p:sp>
      <p:cxnSp>
        <p:nvCxnSpPr>
          <p:cNvPr id="8" name="Straight Connector 7">
            <a:extLst>
              <a:ext uri="{FF2B5EF4-FFF2-40B4-BE49-F238E27FC236}">
                <a16:creationId xmlns:a16="http://schemas.microsoft.com/office/drawing/2014/main" id="{994680EE-9AE0-22C5-BAC5-AFFB92E27E9E}"/>
              </a:ext>
            </a:extLst>
          </p:cNvPr>
          <p:cNvCxnSpPr>
            <a:cxnSpLocks/>
          </p:cNvCxnSpPr>
          <p:nvPr userDrawn="1"/>
        </p:nvCxnSpPr>
        <p:spPr>
          <a:xfrm flipH="1">
            <a:off x="778952" y="4678964"/>
            <a:ext cx="1944915" cy="0"/>
          </a:xfrm>
          <a:prstGeom prst="line">
            <a:avLst/>
          </a:prstGeom>
          <a:ln w="31750">
            <a:solidFill>
              <a:srgbClr val="00AEE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52496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slide - White__Garamond fon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114995F-E0AE-8DFE-EB47-20C06195CA16}"/>
              </a:ext>
            </a:extLst>
          </p:cNvPr>
          <p:cNvGrpSpPr/>
          <p:nvPr userDrawn="1"/>
        </p:nvGrpSpPr>
        <p:grpSpPr>
          <a:xfrm>
            <a:off x="0" y="0"/>
            <a:ext cx="12192002" cy="6858001"/>
            <a:chOff x="0" y="0"/>
            <a:chExt cx="12192002" cy="6858001"/>
          </a:xfrm>
        </p:grpSpPr>
        <p:pic>
          <p:nvPicPr>
            <p:cNvPr id="5" name="Picture 4" descr="A black wavy surface with a few lines&#10;&#10;Description automatically generated with medium confidence">
              <a:extLst>
                <a:ext uri="{FF2B5EF4-FFF2-40B4-BE49-F238E27FC236}">
                  <a16:creationId xmlns:a16="http://schemas.microsoft.com/office/drawing/2014/main" id="{A02D6EF3-FF74-E0DB-4C12-058A2BC76E15}"/>
                </a:ext>
              </a:extLst>
            </p:cNvPr>
            <p:cNvPicPr>
              <a:picLocks noChangeAspect="1"/>
            </p:cNvPicPr>
            <p:nvPr userDrawn="1"/>
          </p:nvPicPr>
          <p:blipFill rotWithShape="1">
            <a:blip r:embed="rId2" cstate="print">
              <a:lum bright="70000" contrast="-70000"/>
              <a:alphaModFix amt="40000"/>
              <a:extLst>
                <a:ext uri="{28A0092B-C50C-407E-A947-70E740481C1C}">
                  <a14:useLocalDpi xmlns:a14="http://schemas.microsoft.com/office/drawing/2010/main"/>
                </a:ext>
              </a:extLst>
            </a:blip>
            <a:srcRect b="-1"/>
            <a:stretch/>
          </p:blipFill>
          <p:spPr>
            <a:xfrm>
              <a:off x="1" y="0"/>
              <a:ext cx="12192001" cy="6854613"/>
            </a:xfrm>
            <a:prstGeom prst="rect">
              <a:avLst/>
            </a:prstGeom>
          </p:spPr>
        </p:pic>
        <p:sp>
          <p:nvSpPr>
            <p:cNvPr id="7" name="Rectangle 6">
              <a:extLst>
                <a:ext uri="{FF2B5EF4-FFF2-40B4-BE49-F238E27FC236}">
                  <a16:creationId xmlns:a16="http://schemas.microsoft.com/office/drawing/2014/main" id="{427A6568-2281-73ED-7C1E-C9D666D1E129}"/>
                </a:ext>
              </a:extLst>
            </p:cNvPr>
            <p:cNvSpPr/>
            <p:nvPr userDrawn="1"/>
          </p:nvSpPr>
          <p:spPr>
            <a:xfrm>
              <a:off x="0" y="1608881"/>
              <a:ext cx="12192000" cy="5249120"/>
            </a:xfrm>
            <a:prstGeom prst="rect">
              <a:avLst/>
            </a:prstGeom>
            <a:gradFill>
              <a:gsLst>
                <a:gs pos="39000">
                  <a:schemeClr val="bg1">
                    <a:alpha val="0"/>
                  </a:schemeClr>
                </a:gs>
                <a:gs pos="88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sp>
        <p:nvSpPr>
          <p:cNvPr id="10" name="Rectangle 9">
            <a:extLst>
              <a:ext uri="{FF2B5EF4-FFF2-40B4-BE49-F238E27FC236}">
                <a16:creationId xmlns:a16="http://schemas.microsoft.com/office/drawing/2014/main" id="{D0C89165-7D29-3D0C-90CF-F176F70159EF}"/>
              </a:ext>
            </a:extLst>
          </p:cNvPr>
          <p:cNvSpPr/>
          <p:nvPr userDrawn="1"/>
        </p:nvSpPr>
        <p:spPr>
          <a:xfrm>
            <a:off x="0" y="1841501"/>
            <a:ext cx="12192000" cy="5016500"/>
          </a:xfrm>
          <a:prstGeom prst="rect">
            <a:avLst/>
          </a:prstGeom>
          <a:gradFill>
            <a:gsLst>
              <a:gs pos="39000">
                <a:schemeClr val="bg1">
                  <a:alpha val="0"/>
                </a:schemeClr>
              </a:gs>
              <a:gs pos="88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 name="Title 1">
            <a:extLst>
              <a:ext uri="{FF2B5EF4-FFF2-40B4-BE49-F238E27FC236}">
                <a16:creationId xmlns:a16="http://schemas.microsoft.com/office/drawing/2014/main" id="{65F78C19-AD68-4FFD-A35A-3DB568736D06}"/>
              </a:ext>
            </a:extLst>
          </p:cNvPr>
          <p:cNvSpPr>
            <a:spLocks noGrp="1"/>
          </p:cNvSpPr>
          <p:nvPr>
            <p:ph type="title" hasCustomPrompt="1"/>
          </p:nvPr>
        </p:nvSpPr>
        <p:spPr>
          <a:xfrm>
            <a:off x="672272" y="2757270"/>
            <a:ext cx="9020352" cy="1631852"/>
          </a:xfrm>
        </p:spPr>
        <p:txBody>
          <a:bodyPr anchor="b">
            <a:noAutofit/>
          </a:bodyPr>
          <a:lstStyle>
            <a:lvl1pPr algn="l">
              <a:defRPr sz="4400" b="0" i="0" cap="none" baseline="0">
                <a:solidFill>
                  <a:schemeClr val="tx1"/>
                </a:solidFill>
                <a:latin typeface="Garamond" panose="02020404030301010803" pitchFamily="18" charset="0"/>
                <a:ea typeface="Segoe UI Black" panose="020B0A02040204020203" pitchFamily="34" charset="0"/>
              </a:defRPr>
            </a:lvl1pPr>
          </a:lstStyle>
          <a:p>
            <a:r>
              <a:rPr lang="en-US"/>
              <a:t>Click to add section title</a:t>
            </a:r>
          </a:p>
        </p:txBody>
      </p:sp>
      <p:sp>
        <p:nvSpPr>
          <p:cNvPr id="3" name="Subtitle 2">
            <a:extLst>
              <a:ext uri="{FF2B5EF4-FFF2-40B4-BE49-F238E27FC236}">
                <a16:creationId xmlns:a16="http://schemas.microsoft.com/office/drawing/2014/main" id="{6A15039C-896A-1651-50E9-2E9843E75E75}"/>
              </a:ext>
            </a:extLst>
          </p:cNvPr>
          <p:cNvSpPr>
            <a:spLocks noGrp="1"/>
          </p:cNvSpPr>
          <p:nvPr>
            <p:ph type="subTitle" idx="1" hasCustomPrompt="1"/>
          </p:nvPr>
        </p:nvSpPr>
        <p:spPr>
          <a:xfrm>
            <a:off x="672272" y="4968809"/>
            <a:ext cx="9020352" cy="783303"/>
          </a:xfrm>
          <a:prstGeom prst="rect">
            <a:avLst/>
          </a:prstGeom>
        </p:spPr>
        <p:txBody>
          <a:bodyPr lIns="91440" tIns="45720" rIns="91440" bIns="45720" anchor="t">
            <a:noAutofit/>
          </a:bodyPr>
          <a:lstStyle>
            <a:lvl1pPr marL="0" indent="0" algn="l">
              <a:lnSpc>
                <a:spcPct val="150000"/>
              </a:lnSpc>
              <a:buNone/>
              <a:defRPr sz="2400">
                <a:solidFill>
                  <a:schemeClr val="tx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add section subtitle</a:t>
            </a:r>
          </a:p>
        </p:txBody>
      </p:sp>
      <p:cxnSp>
        <p:nvCxnSpPr>
          <p:cNvPr id="8" name="Straight Connector 7">
            <a:extLst>
              <a:ext uri="{FF2B5EF4-FFF2-40B4-BE49-F238E27FC236}">
                <a16:creationId xmlns:a16="http://schemas.microsoft.com/office/drawing/2014/main" id="{07AA3D38-E8E2-21D5-91C1-B398D4048C5E}"/>
              </a:ext>
            </a:extLst>
          </p:cNvPr>
          <p:cNvCxnSpPr>
            <a:cxnSpLocks/>
          </p:cNvCxnSpPr>
          <p:nvPr userDrawn="1"/>
        </p:nvCxnSpPr>
        <p:spPr>
          <a:xfrm flipH="1">
            <a:off x="778952" y="4678964"/>
            <a:ext cx="1944915" cy="0"/>
          </a:xfrm>
          <a:prstGeom prst="line">
            <a:avLst/>
          </a:prstGeom>
          <a:ln w="31750">
            <a:solidFill>
              <a:srgbClr val="00AEE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97149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Slide - Photo Layout">
    <p:spTree>
      <p:nvGrpSpPr>
        <p:cNvPr id="1" name=""/>
        <p:cNvGrpSpPr/>
        <p:nvPr/>
      </p:nvGrpSpPr>
      <p:grpSpPr>
        <a:xfrm>
          <a:off x="0" y="0"/>
          <a:ext cx="0" cy="0"/>
          <a:chOff x="0" y="0"/>
          <a:chExt cx="0" cy="0"/>
        </a:xfrm>
      </p:grpSpPr>
      <p:sp>
        <p:nvSpPr>
          <p:cNvPr id="3" name="Picture Placeholder 6">
            <a:extLst>
              <a:ext uri="{FF2B5EF4-FFF2-40B4-BE49-F238E27FC236}">
                <a16:creationId xmlns:a16="http://schemas.microsoft.com/office/drawing/2014/main" id="{334B0C36-EA20-138A-B54D-A5CC89208936}"/>
              </a:ext>
            </a:extLst>
          </p:cNvPr>
          <p:cNvSpPr>
            <a:spLocks noGrp="1"/>
          </p:cNvSpPr>
          <p:nvPr>
            <p:ph type="pic" sz="quarter" idx="10" hasCustomPrompt="1"/>
          </p:nvPr>
        </p:nvSpPr>
        <p:spPr>
          <a:xfrm>
            <a:off x="0" y="8792"/>
            <a:ext cx="12192000" cy="6858000"/>
          </a:xfrm>
          <a:prstGeom prst="rect">
            <a:avLst/>
          </a:prstGeom>
        </p:spPr>
        <p:txBody>
          <a:bodyPr/>
          <a:lstStyle/>
          <a:p>
            <a:r>
              <a:rPr lang="en-US"/>
              <a:t>To add a photo to the background, select image box and go to “insert” tab, then “pictures”</a:t>
            </a:r>
          </a:p>
        </p:txBody>
      </p:sp>
      <p:sp>
        <p:nvSpPr>
          <p:cNvPr id="2" name="Title 1">
            <a:extLst>
              <a:ext uri="{FF2B5EF4-FFF2-40B4-BE49-F238E27FC236}">
                <a16:creationId xmlns:a16="http://schemas.microsoft.com/office/drawing/2014/main" id="{65F78C19-AD68-4FFD-A35A-3DB568736D06}"/>
              </a:ext>
            </a:extLst>
          </p:cNvPr>
          <p:cNvSpPr>
            <a:spLocks noGrp="1"/>
          </p:cNvSpPr>
          <p:nvPr>
            <p:ph type="title" hasCustomPrompt="1"/>
          </p:nvPr>
        </p:nvSpPr>
        <p:spPr>
          <a:xfrm>
            <a:off x="2989943" y="1925515"/>
            <a:ext cx="6212115" cy="3024554"/>
          </a:xfrm>
          <a:solidFill>
            <a:schemeClr val="tx1"/>
          </a:solidFill>
        </p:spPr>
        <p:txBody>
          <a:bodyPr lIns="182880" tIns="91440" rIns="182880" bIns="91440" anchor="ctr" anchorCtr="0">
            <a:noAutofit/>
          </a:bodyPr>
          <a:lstStyle>
            <a:lvl1pPr algn="ctr">
              <a:defRPr sz="4400" b="1" i="0">
                <a:solidFill>
                  <a:schemeClr val="bg1"/>
                </a:solidFill>
                <a:latin typeface="+mn-lt"/>
                <a:ea typeface="Segoe UI Black" panose="020B0A02040204020203" pitchFamily="34" charset="0"/>
              </a:defRPr>
            </a:lvl1pPr>
          </a:lstStyle>
          <a:p>
            <a:r>
              <a:rPr lang="en-US"/>
              <a:t>Click to add section title</a:t>
            </a:r>
          </a:p>
        </p:txBody>
      </p:sp>
    </p:spTree>
    <p:extLst>
      <p:ext uri="{BB962C8B-B14F-4D97-AF65-F5344CB8AC3E}">
        <p14:creationId xmlns:p14="http://schemas.microsoft.com/office/powerpoint/2010/main" val="1192112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Black">
    <p:bg>
      <p:bgPr>
        <a:solidFill>
          <a:schemeClr val="tx1"/>
        </a:solidFill>
        <a:effectLst/>
      </p:bgPr>
    </p:bg>
    <p:spTree>
      <p:nvGrpSpPr>
        <p:cNvPr id="1" name=""/>
        <p:cNvGrpSpPr/>
        <p:nvPr/>
      </p:nvGrpSpPr>
      <p:grpSpPr>
        <a:xfrm>
          <a:off x="0" y="0"/>
          <a:ext cx="0" cy="0"/>
          <a:chOff x="0" y="0"/>
          <a:chExt cx="0" cy="0"/>
        </a:xfrm>
      </p:grpSpPr>
      <p:sp>
        <p:nvSpPr>
          <p:cNvPr id="31" name="Text Placeholder 9">
            <a:extLst>
              <a:ext uri="{FF2B5EF4-FFF2-40B4-BE49-F238E27FC236}">
                <a16:creationId xmlns:a16="http://schemas.microsoft.com/office/drawing/2014/main" id="{91EA2DB3-E8A7-82BF-EEA9-9466986C196E}"/>
              </a:ext>
            </a:extLst>
          </p:cNvPr>
          <p:cNvSpPr>
            <a:spLocks noGrp="1"/>
          </p:cNvSpPr>
          <p:nvPr>
            <p:ph type="body" sz="quarter" idx="13" hasCustomPrompt="1"/>
          </p:nvPr>
        </p:nvSpPr>
        <p:spPr>
          <a:xfrm>
            <a:off x="634654" y="1925569"/>
            <a:ext cx="4956522" cy="4251394"/>
          </a:xfrm>
          <a:prstGeom prst="rect">
            <a:avLst/>
          </a:prstGeom>
        </p:spPr>
        <p:txBody>
          <a:bodyPr lIns="91440" tIns="45720" rIns="91440" bIns="45720">
            <a:noAutofit/>
          </a:bodyPr>
          <a:lstStyle>
            <a:lvl1pPr marL="0" indent="0">
              <a:buNone/>
              <a:defRPr baseline="0">
                <a:solidFill>
                  <a:schemeClr val="bg1"/>
                </a:solidFill>
                <a:latin typeface="+mn-lt"/>
              </a:defRPr>
            </a:lvl1pPr>
            <a:lvl2pPr>
              <a:defRPr baseline="0">
                <a:solidFill>
                  <a:schemeClr val="bg1"/>
                </a:solidFill>
                <a:latin typeface="+mn-lt"/>
              </a:defRPr>
            </a:lvl2pPr>
            <a:lvl3pPr>
              <a:defRPr baseline="0">
                <a:solidFill>
                  <a:schemeClr val="bg1"/>
                </a:solidFill>
                <a:latin typeface="+mn-lt"/>
              </a:defRPr>
            </a:lvl3pPr>
            <a:lvl4pPr>
              <a:defRPr>
                <a:solidFill>
                  <a:schemeClr val="bg1"/>
                </a:solidFill>
                <a:latin typeface="+mn-lt"/>
              </a:defRPr>
            </a:lvl4pPr>
            <a:lvl5pPr>
              <a:defRPr>
                <a:solidFill>
                  <a:schemeClr val="bg1"/>
                </a:solidFill>
                <a:latin typeface="+mn-lt"/>
                <a:cs typeface="Noto Serif Tamil Light" panose="0202040206050502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sz="1400">
              <a:solidFill>
                <a:schemeClr val="bg1"/>
              </a:solidFill>
              <a:latin typeface="Sarabun" pitchFamily="2" charset="-34"/>
              <a:cs typeface="Sarabun" pitchFamily="2" charset="-34"/>
            </a:endParaRPr>
          </a:p>
        </p:txBody>
      </p:sp>
      <p:sp>
        <p:nvSpPr>
          <p:cNvPr id="2" name="Text Placeholder 8">
            <a:extLst>
              <a:ext uri="{FF2B5EF4-FFF2-40B4-BE49-F238E27FC236}">
                <a16:creationId xmlns:a16="http://schemas.microsoft.com/office/drawing/2014/main" id="{F14A0982-2B40-0C69-0223-1E2F8DA5D012}"/>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bg1"/>
                </a:solidFill>
              </a:rPr>
              <a:t>  |  LOCKTON</a:t>
            </a:r>
          </a:p>
        </p:txBody>
      </p:sp>
      <p:sp>
        <p:nvSpPr>
          <p:cNvPr id="5" name="Picture Placeholder 4">
            <a:extLst>
              <a:ext uri="{FF2B5EF4-FFF2-40B4-BE49-F238E27FC236}">
                <a16:creationId xmlns:a16="http://schemas.microsoft.com/office/drawing/2014/main" id="{EBC4A6F9-8F2C-4A5E-0BD4-7B9D8B9C9CE6}"/>
              </a:ext>
            </a:extLst>
          </p:cNvPr>
          <p:cNvSpPr>
            <a:spLocks noGrp="1"/>
          </p:cNvSpPr>
          <p:nvPr>
            <p:ph type="pic" sz="quarter" idx="14"/>
          </p:nvPr>
        </p:nvSpPr>
        <p:spPr>
          <a:xfrm>
            <a:off x="6145213" y="0"/>
            <a:ext cx="6046787" cy="6858000"/>
          </a:xfrm>
        </p:spPr>
        <p:txBody>
          <a:bodyPr/>
          <a:lstStyle>
            <a:lvl1pPr>
              <a:defRPr>
                <a:solidFill>
                  <a:schemeClr val="bg1"/>
                </a:solidFill>
              </a:defRPr>
            </a:lvl1pPr>
          </a:lstStyle>
          <a:p>
            <a:r>
              <a:rPr lang="en-US"/>
              <a:t>Click icon to add picture</a:t>
            </a:r>
          </a:p>
        </p:txBody>
      </p:sp>
      <p:sp>
        <p:nvSpPr>
          <p:cNvPr id="3" name="Title 2">
            <a:extLst>
              <a:ext uri="{FF2B5EF4-FFF2-40B4-BE49-F238E27FC236}">
                <a16:creationId xmlns:a16="http://schemas.microsoft.com/office/drawing/2014/main" id="{1C7FB9CF-AF23-91EE-BDF0-80B472D58360}"/>
              </a:ext>
            </a:extLst>
          </p:cNvPr>
          <p:cNvSpPr>
            <a:spLocks noGrp="1"/>
          </p:cNvSpPr>
          <p:nvPr>
            <p:ph type="title" hasCustomPrompt="1"/>
          </p:nvPr>
        </p:nvSpPr>
        <p:spPr>
          <a:xfrm>
            <a:off x="629271" y="642635"/>
            <a:ext cx="4956522" cy="553998"/>
          </a:xfrm>
        </p:spPr>
        <p:txBody>
          <a:bodyPr anchor="t" anchorCtr="0"/>
          <a:lstStyle>
            <a:lvl1pPr>
              <a:defRPr>
                <a:solidFill>
                  <a:schemeClr val="bg1"/>
                </a:solidFill>
              </a:defRPr>
            </a:lvl1pPr>
          </a:lstStyle>
          <a:p>
            <a:r>
              <a:rPr lang="en-US"/>
              <a:t>Agenda</a:t>
            </a:r>
          </a:p>
        </p:txBody>
      </p:sp>
    </p:spTree>
    <p:extLst>
      <p:ext uri="{BB962C8B-B14F-4D97-AF65-F5344CB8AC3E}">
        <p14:creationId xmlns:p14="http://schemas.microsoft.com/office/powerpoint/2010/main" val="2998101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White">
    <p:bg>
      <p:bgPr>
        <a:solidFill>
          <a:schemeClr val="bg1"/>
        </a:solidFill>
        <a:effectLst/>
      </p:bgPr>
    </p:bg>
    <p:spTree>
      <p:nvGrpSpPr>
        <p:cNvPr id="1" name=""/>
        <p:cNvGrpSpPr/>
        <p:nvPr/>
      </p:nvGrpSpPr>
      <p:grpSpPr>
        <a:xfrm>
          <a:off x="0" y="0"/>
          <a:ext cx="0" cy="0"/>
          <a:chOff x="0" y="0"/>
          <a:chExt cx="0" cy="0"/>
        </a:xfrm>
      </p:grpSpPr>
      <p:sp>
        <p:nvSpPr>
          <p:cNvPr id="6" name="Text Placeholder 9">
            <a:extLst>
              <a:ext uri="{FF2B5EF4-FFF2-40B4-BE49-F238E27FC236}">
                <a16:creationId xmlns:a16="http://schemas.microsoft.com/office/drawing/2014/main" id="{0E1C18BB-A6FA-BB4C-A185-3282B40F7F8A}"/>
              </a:ext>
            </a:extLst>
          </p:cNvPr>
          <p:cNvSpPr>
            <a:spLocks noGrp="1"/>
          </p:cNvSpPr>
          <p:nvPr>
            <p:ph type="body" sz="quarter" idx="13" hasCustomPrompt="1"/>
          </p:nvPr>
        </p:nvSpPr>
        <p:spPr>
          <a:xfrm>
            <a:off x="634654" y="1925569"/>
            <a:ext cx="4956522" cy="4251394"/>
          </a:xfrm>
          <a:prstGeom prst="rect">
            <a:avLst/>
          </a:prstGeom>
        </p:spPr>
        <p:txBody>
          <a:bodyPr lIns="91440" tIns="45720" rIns="91440" bIns="45720">
            <a:noAutofit/>
          </a:bodyPr>
          <a:lstStyle>
            <a:lvl1pPr marL="0" indent="0">
              <a:buNone/>
              <a:defRPr sz="2000" b="0" i="0" baseline="0">
                <a:solidFill>
                  <a:schemeClr val="tx1"/>
                </a:solidFill>
                <a:latin typeface="+mn-lt"/>
                <a:cs typeface="Noto Serif Tamil Light" panose="02020402060505020204" pitchFamily="18" charset="0"/>
              </a:defRPr>
            </a:lvl1pPr>
            <a:lvl2pPr>
              <a:defRPr sz="2000" b="0" i="0" baseline="0">
                <a:solidFill>
                  <a:schemeClr val="tx1"/>
                </a:solidFill>
                <a:latin typeface="+mn-lt"/>
                <a:cs typeface="Noto Serif Tamil Light" panose="02020402060505020204" pitchFamily="18" charset="0"/>
              </a:defRPr>
            </a:lvl2pPr>
            <a:lvl3pPr>
              <a:defRPr sz="2000" b="0" i="0" baseline="0">
                <a:solidFill>
                  <a:schemeClr val="tx1"/>
                </a:solidFill>
                <a:latin typeface="+mn-lt"/>
                <a:cs typeface="Noto Serif Tamil Light" panose="02020402060505020204" pitchFamily="18" charset="0"/>
              </a:defRPr>
            </a:lvl3pPr>
            <a:lvl4pPr>
              <a:defRPr sz="2000" b="0" i="0">
                <a:latin typeface="+mn-lt"/>
                <a:cs typeface="Noto Serif Tamil Light" panose="02020402060505020204" pitchFamily="18" charset="0"/>
              </a:defRPr>
            </a:lvl4pPr>
            <a:lvl5pPr>
              <a:defRPr sz="2000" b="0" i="0">
                <a:latin typeface="+mn-lt"/>
                <a:cs typeface="Noto Serif Tamil Light" panose="0202040206050502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sz="1400">
              <a:solidFill>
                <a:schemeClr val="bg1"/>
              </a:solidFill>
              <a:latin typeface="Sarabun" pitchFamily="2" charset="-34"/>
              <a:cs typeface="Sarabun" pitchFamily="2" charset="-34"/>
            </a:endParaRPr>
          </a:p>
        </p:txBody>
      </p:sp>
      <p:sp>
        <p:nvSpPr>
          <p:cNvPr id="2" name="Text Placeholder 8">
            <a:extLst>
              <a:ext uri="{FF2B5EF4-FFF2-40B4-BE49-F238E27FC236}">
                <a16:creationId xmlns:a16="http://schemas.microsoft.com/office/drawing/2014/main" id="{E998D3F4-6C55-2AF5-C04C-9E4040587472}"/>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tx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tx1"/>
                </a:solidFill>
              </a:rPr>
              <a:t>  |  LOCKTON</a:t>
            </a:r>
          </a:p>
        </p:txBody>
      </p:sp>
      <p:sp>
        <p:nvSpPr>
          <p:cNvPr id="4" name="Picture Placeholder 3">
            <a:extLst>
              <a:ext uri="{FF2B5EF4-FFF2-40B4-BE49-F238E27FC236}">
                <a16:creationId xmlns:a16="http://schemas.microsoft.com/office/drawing/2014/main" id="{2139350B-18DF-A668-1659-F12A0274E14D}"/>
              </a:ext>
            </a:extLst>
          </p:cNvPr>
          <p:cNvSpPr>
            <a:spLocks noGrp="1"/>
          </p:cNvSpPr>
          <p:nvPr>
            <p:ph type="pic" sz="quarter" idx="14"/>
          </p:nvPr>
        </p:nvSpPr>
        <p:spPr>
          <a:xfrm>
            <a:off x="6156325" y="0"/>
            <a:ext cx="6035675" cy="6858000"/>
          </a:xfrm>
        </p:spPr>
        <p:txBody>
          <a:bodyPr/>
          <a:lstStyle/>
          <a:p>
            <a:r>
              <a:rPr lang="en-US"/>
              <a:t>Click icon to add picture</a:t>
            </a:r>
          </a:p>
        </p:txBody>
      </p:sp>
      <p:sp>
        <p:nvSpPr>
          <p:cNvPr id="5" name="Title 4">
            <a:extLst>
              <a:ext uri="{FF2B5EF4-FFF2-40B4-BE49-F238E27FC236}">
                <a16:creationId xmlns:a16="http://schemas.microsoft.com/office/drawing/2014/main" id="{B209FF80-5184-05F3-9427-5341F7D6FE9E}"/>
              </a:ext>
            </a:extLst>
          </p:cNvPr>
          <p:cNvSpPr>
            <a:spLocks noGrp="1"/>
          </p:cNvSpPr>
          <p:nvPr>
            <p:ph type="title" hasCustomPrompt="1"/>
          </p:nvPr>
        </p:nvSpPr>
        <p:spPr>
          <a:xfrm>
            <a:off x="629272" y="642635"/>
            <a:ext cx="4956522" cy="553998"/>
          </a:xfrm>
        </p:spPr>
        <p:txBody>
          <a:bodyPr anchor="t" anchorCtr="0"/>
          <a:lstStyle>
            <a:lvl1pPr>
              <a:defRPr/>
            </a:lvl1pPr>
          </a:lstStyle>
          <a:p>
            <a:r>
              <a:rPr lang="en-US"/>
              <a:t>Agenda</a:t>
            </a:r>
          </a:p>
        </p:txBody>
      </p:sp>
    </p:spTree>
    <p:extLst>
      <p:ext uri="{BB962C8B-B14F-4D97-AF65-F5344CB8AC3E}">
        <p14:creationId xmlns:p14="http://schemas.microsoft.com/office/powerpoint/2010/main" val="1307068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idebar Right Image">
    <p:bg>
      <p:bgPr>
        <a:solidFill>
          <a:schemeClr val="bg2">
            <a:alpha val="20287"/>
          </a:schemeClr>
        </a:solidFill>
        <a:effectLst/>
      </p:bgPr>
    </p:bg>
    <p:spTree>
      <p:nvGrpSpPr>
        <p:cNvPr id="1" name=""/>
        <p:cNvGrpSpPr/>
        <p:nvPr/>
      </p:nvGrpSpPr>
      <p:grpSpPr>
        <a:xfrm>
          <a:off x="0" y="0"/>
          <a:ext cx="0" cy="0"/>
          <a:chOff x="0" y="0"/>
          <a:chExt cx="0" cy="0"/>
        </a:xfrm>
      </p:grpSpPr>
      <p:pic>
        <p:nvPicPr>
          <p:cNvPr id="2" name="Picture 1" descr="A white background with wavy lines&#10;&#10;Description automatically generated">
            <a:extLst>
              <a:ext uri="{FF2B5EF4-FFF2-40B4-BE49-F238E27FC236}">
                <a16:creationId xmlns:a16="http://schemas.microsoft.com/office/drawing/2014/main" id="{E6B12F66-ACDC-5DE1-8FF5-B45F1F89B2E1}"/>
              </a:ext>
            </a:extLst>
          </p:cNvPr>
          <p:cNvPicPr>
            <a:picLocks noChangeAspect="1"/>
          </p:cNvPicPr>
          <p:nvPr userDrawn="1"/>
        </p:nvPicPr>
        <p:blipFill>
          <a:blip r:embed="rId2" cstate="screen">
            <a:alphaModFix amt="5000"/>
            <a:extLst>
              <a:ext uri="{28A0092B-C50C-407E-A947-70E740481C1C}">
                <a14:useLocalDpi xmlns:a14="http://schemas.microsoft.com/office/drawing/2010/main"/>
              </a:ext>
            </a:extLst>
          </a:blip>
          <a:srcRect/>
          <a:stretch/>
        </p:blipFill>
        <p:spPr>
          <a:xfrm>
            <a:off x="-1" y="0"/>
            <a:ext cx="12219171" cy="6858000"/>
          </a:xfrm>
          <a:prstGeom prst="rect">
            <a:avLst/>
          </a:prstGeom>
        </p:spPr>
      </p:pic>
      <p:sp>
        <p:nvSpPr>
          <p:cNvPr id="3" name="Text Placeholder 8">
            <a:extLst>
              <a:ext uri="{FF2B5EF4-FFF2-40B4-BE49-F238E27FC236}">
                <a16:creationId xmlns:a16="http://schemas.microsoft.com/office/drawing/2014/main" id="{741F1EB1-F8A8-039E-FC6F-42B4B9551594}"/>
              </a:ext>
            </a:extLst>
          </p:cNvPr>
          <p:cNvSpPr txBox="1">
            <a:spLocks/>
          </p:cNvSpPr>
          <p:nvPr userDrawn="1"/>
        </p:nvSpPr>
        <p:spPr>
          <a:xfrm>
            <a:off x="634652" y="6478616"/>
            <a:ext cx="10505733" cy="143565"/>
          </a:xfrm>
          <a:prstGeom prst="rect">
            <a:avLst/>
          </a:prstGeom>
        </p:spPr>
        <p:txBody>
          <a:bodyPr wrap="square" lIns="0" tIns="0" rIns="0" bIns="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tx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tx1"/>
                </a:solidFill>
              </a:rPr>
              <a:t>  |  LOCKTON</a:t>
            </a:r>
          </a:p>
        </p:txBody>
      </p:sp>
      <p:sp>
        <p:nvSpPr>
          <p:cNvPr id="4" name="Rectangle 3">
            <a:extLst>
              <a:ext uri="{FF2B5EF4-FFF2-40B4-BE49-F238E27FC236}">
                <a16:creationId xmlns:a16="http://schemas.microsoft.com/office/drawing/2014/main" id="{246F4B0F-CCF8-4E03-5A88-191713B2C019}"/>
              </a:ext>
            </a:extLst>
          </p:cNvPr>
          <p:cNvSpPr/>
          <p:nvPr userDrawn="1"/>
        </p:nvSpPr>
        <p:spPr>
          <a:xfrm>
            <a:off x="0" y="2963457"/>
            <a:ext cx="12192000" cy="3894543"/>
          </a:xfrm>
          <a:prstGeom prst="rect">
            <a:avLst/>
          </a:prstGeom>
          <a:gradFill>
            <a:gsLst>
              <a:gs pos="0">
                <a:srgbClr val="FDFDFD">
                  <a:alpha val="0"/>
                </a:srgbClr>
              </a:gs>
              <a:gs pos="67000">
                <a:srgbClr val="FDFDF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5" name="Picture 4" descr="A person and person standing in front of a glass wall&#10;&#10;Description automatically generated">
            <a:extLst>
              <a:ext uri="{FF2B5EF4-FFF2-40B4-BE49-F238E27FC236}">
                <a16:creationId xmlns:a16="http://schemas.microsoft.com/office/drawing/2014/main" id="{6E223145-4715-E4FB-7C13-E17B34AC3DA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443926" y="0"/>
            <a:ext cx="3749040" cy="6869531"/>
          </a:xfrm>
          <a:prstGeom prst="rect">
            <a:avLst/>
          </a:prstGeom>
        </p:spPr>
      </p:pic>
      <p:sp>
        <p:nvSpPr>
          <p:cNvPr id="6" name="Text Placeholder 8">
            <a:extLst>
              <a:ext uri="{FF2B5EF4-FFF2-40B4-BE49-F238E27FC236}">
                <a16:creationId xmlns:a16="http://schemas.microsoft.com/office/drawing/2014/main" id="{171B0DBD-9CED-16CD-3A4C-2A9A9CF86456}"/>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tx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tx1"/>
                </a:solidFill>
              </a:rPr>
              <a:t>  |  LOCKTON</a:t>
            </a:r>
          </a:p>
        </p:txBody>
      </p:sp>
      <p:sp>
        <p:nvSpPr>
          <p:cNvPr id="8" name="Content Placeholder 7">
            <a:extLst>
              <a:ext uri="{FF2B5EF4-FFF2-40B4-BE49-F238E27FC236}">
                <a16:creationId xmlns:a16="http://schemas.microsoft.com/office/drawing/2014/main" id="{E91690C2-B4EF-CD77-8AC7-9293A47CD2D9}"/>
              </a:ext>
            </a:extLst>
          </p:cNvPr>
          <p:cNvSpPr>
            <a:spLocks noGrp="1"/>
          </p:cNvSpPr>
          <p:nvPr>
            <p:ph sz="quarter" idx="10"/>
          </p:nvPr>
        </p:nvSpPr>
        <p:spPr>
          <a:xfrm>
            <a:off x="634652" y="1925569"/>
            <a:ext cx="7189788" cy="42398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EEA2B1EF-C796-DA45-66C6-A4EF6101E54E}"/>
              </a:ext>
            </a:extLst>
          </p:cNvPr>
          <p:cNvSpPr>
            <a:spLocks noGrp="1"/>
          </p:cNvSpPr>
          <p:nvPr>
            <p:ph type="title"/>
          </p:nvPr>
        </p:nvSpPr>
        <p:spPr>
          <a:xfrm>
            <a:off x="629271" y="642635"/>
            <a:ext cx="7189789" cy="553998"/>
          </a:xfrm>
        </p:spPr>
        <p:txBody>
          <a:bodyPr anchor="t" anchorCtr="0"/>
          <a:lstStyle/>
          <a:p>
            <a:r>
              <a:rPr lang="en-US"/>
              <a:t>Click to edit Master title style</a:t>
            </a:r>
          </a:p>
        </p:txBody>
      </p:sp>
    </p:spTree>
    <p:extLst>
      <p:ext uri="{BB962C8B-B14F-4D97-AF65-F5344CB8AC3E}">
        <p14:creationId xmlns:p14="http://schemas.microsoft.com/office/powerpoint/2010/main" val="802811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idebar Left Image">
    <p:bg>
      <p:bgPr>
        <a:solidFill>
          <a:schemeClr val="bg1">
            <a:alpha val="9949"/>
          </a:schemeClr>
        </a:solidFill>
        <a:effectLst/>
      </p:bgPr>
    </p:bg>
    <p:spTree>
      <p:nvGrpSpPr>
        <p:cNvPr id="1" name=""/>
        <p:cNvGrpSpPr/>
        <p:nvPr/>
      </p:nvGrpSpPr>
      <p:grpSpPr>
        <a:xfrm>
          <a:off x="0" y="0"/>
          <a:ext cx="0" cy="0"/>
          <a:chOff x="0" y="0"/>
          <a:chExt cx="0" cy="0"/>
        </a:xfrm>
      </p:grpSpPr>
      <p:pic>
        <p:nvPicPr>
          <p:cNvPr id="2" name="Picture 1" descr="A white background with wavy lines&#10;&#10;Description automatically generated">
            <a:extLst>
              <a:ext uri="{FF2B5EF4-FFF2-40B4-BE49-F238E27FC236}">
                <a16:creationId xmlns:a16="http://schemas.microsoft.com/office/drawing/2014/main" id="{F6875CC1-1688-78E1-EE30-26B0CD1F7666}"/>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 y="0"/>
            <a:ext cx="12219171" cy="6858000"/>
          </a:xfrm>
          <a:prstGeom prst="rect">
            <a:avLst/>
          </a:prstGeom>
        </p:spPr>
      </p:pic>
      <p:sp>
        <p:nvSpPr>
          <p:cNvPr id="4" name="Rectangle 3">
            <a:extLst>
              <a:ext uri="{FF2B5EF4-FFF2-40B4-BE49-F238E27FC236}">
                <a16:creationId xmlns:a16="http://schemas.microsoft.com/office/drawing/2014/main" id="{2660F854-9F1B-1E89-FFB9-FFCCB7B6FA2D}"/>
              </a:ext>
            </a:extLst>
          </p:cNvPr>
          <p:cNvSpPr/>
          <p:nvPr userDrawn="1"/>
        </p:nvSpPr>
        <p:spPr>
          <a:xfrm>
            <a:off x="0" y="2963457"/>
            <a:ext cx="12192000" cy="3894543"/>
          </a:xfrm>
          <a:prstGeom prst="rect">
            <a:avLst/>
          </a:prstGeom>
          <a:gradFill>
            <a:gsLst>
              <a:gs pos="0">
                <a:srgbClr val="FDFDFD">
                  <a:alpha val="0"/>
                </a:srgbClr>
              </a:gs>
              <a:gs pos="67000">
                <a:srgbClr val="FDFDF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high angle view of a skyscraper&#10;&#10;Description automatically generated">
            <a:extLst>
              <a:ext uri="{FF2B5EF4-FFF2-40B4-BE49-F238E27FC236}">
                <a16:creationId xmlns:a16="http://schemas.microsoft.com/office/drawing/2014/main" id="{2750944F-4436-5790-D7D3-8F7B520C714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3703320" cy="6858000"/>
          </a:xfrm>
          <a:prstGeom prst="rect">
            <a:avLst/>
          </a:prstGeom>
        </p:spPr>
      </p:pic>
      <p:sp>
        <p:nvSpPr>
          <p:cNvPr id="3" name="Text Placeholder 8">
            <a:extLst>
              <a:ext uri="{FF2B5EF4-FFF2-40B4-BE49-F238E27FC236}">
                <a16:creationId xmlns:a16="http://schemas.microsoft.com/office/drawing/2014/main" id="{741F1EB1-F8A8-039E-FC6F-42B4B9551594}"/>
              </a:ext>
            </a:extLst>
          </p:cNvPr>
          <p:cNvSpPr txBox="1">
            <a:spLocks/>
          </p:cNvSpPr>
          <p:nvPr userDrawn="1"/>
        </p:nvSpPr>
        <p:spPr>
          <a:xfrm>
            <a:off x="4350178" y="6386283"/>
            <a:ext cx="7955280"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tx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tx1"/>
                </a:solidFill>
              </a:rPr>
              <a:t>  |  LOCKTON</a:t>
            </a:r>
          </a:p>
        </p:txBody>
      </p:sp>
      <p:sp>
        <p:nvSpPr>
          <p:cNvPr id="6" name="Content Placeholder 7">
            <a:extLst>
              <a:ext uri="{FF2B5EF4-FFF2-40B4-BE49-F238E27FC236}">
                <a16:creationId xmlns:a16="http://schemas.microsoft.com/office/drawing/2014/main" id="{D4D6AB64-DF92-C032-FAC6-0C7BCF5E843C}"/>
              </a:ext>
            </a:extLst>
          </p:cNvPr>
          <p:cNvSpPr>
            <a:spLocks noGrp="1"/>
          </p:cNvSpPr>
          <p:nvPr>
            <p:ph sz="quarter" idx="10"/>
          </p:nvPr>
        </p:nvSpPr>
        <p:spPr>
          <a:xfrm>
            <a:off x="4350178" y="1925569"/>
            <a:ext cx="7189749" cy="42398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4C60A9F7-E83A-FB7B-67FF-B73C38068EBC}"/>
              </a:ext>
            </a:extLst>
          </p:cNvPr>
          <p:cNvSpPr>
            <a:spLocks noGrp="1"/>
          </p:cNvSpPr>
          <p:nvPr>
            <p:ph type="title"/>
          </p:nvPr>
        </p:nvSpPr>
        <p:spPr>
          <a:xfrm>
            <a:off x="4350178" y="642635"/>
            <a:ext cx="7212552" cy="553998"/>
          </a:xfrm>
        </p:spPr>
        <p:txBody>
          <a:bodyPr anchor="t" anchorCtr="0"/>
          <a:lstStyle/>
          <a:p>
            <a:r>
              <a:rPr lang="en-US"/>
              <a:t>Click to edit Master title style</a:t>
            </a:r>
          </a:p>
        </p:txBody>
      </p:sp>
    </p:spTree>
    <p:extLst>
      <p:ext uri="{BB962C8B-B14F-4D97-AF65-F5344CB8AC3E}">
        <p14:creationId xmlns:p14="http://schemas.microsoft.com/office/powerpoint/2010/main" val="19170528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Only_Black Texture">
    <p:bg>
      <p:bgPr>
        <a:solidFill>
          <a:schemeClr val="tx1"/>
        </a:solidFill>
        <a:effectLst/>
      </p:bgPr>
    </p:bg>
    <p:spTree>
      <p:nvGrpSpPr>
        <p:cNvPr id="1" name=""/>
        <p:cNvGrpSpPr/>
        <p:nvPr/>
      </p:nvGrpSpPr>
      <p:grpSpPr>
        <a:xfrm>
          <a:off x="0" y="0"/>
          <a:ext cx="0" cy="0"/>
          <a:chOff x="0" y="0"/>
          <a:chExt cx="0" cy="0"/>
        </a:xfrm>
      </p:grpSpPr>
      <p:pic>
        <p:nvPicPr>
          <p:cNvPr id="5" name="Picture 4" descr="A white background with wavy lines&#10;&#10;Description automatically generated">
            <a:extLst>
              <a:ext uri="{FF2B5EF4-FFF2-40B4-BE49-F238E27FC236}">
                <a16:creationId xmlns:a16="http://schemas.microsoft.com/office/drawing/2014/main" id="{EAC208C8-B14C-F991-3F12-5E5ADCCA6F8C}"/>
              </a:ext>
            </a:extLst>
          </p:cNvPr>
          <p:cNvPicPr>
            <a:picLocks noChangeAspect="1"/>
          </p:cNvPicPr>
          <p:nvPr userDrawn="1"/>
        </p:nvPicPr>
        <p:blipFill>
          <a:blip r:embed="rId2" cstate="screen">
            <a:alphaModFix amt="11000"/>
            <a:extLst>
              <a:ext uri="{28A0092B-C50C-407E-A947-70E740481C1C}">
                <a14:useLocalDpi xmlns:a14="http://schemas.microsoft.com/office/drawing/2010/main"/>
              </a:ext>
            </a:extLst>
          </a:blip>
          <a:srcRect/>
          <a:stretch/>
        </p:blipFill>
        <p:spPr>
          <a:xfrm>
            <a:off x="0" y="0"/>
            <a:ext cx="12219171" cy="6858000"/>
          </a:xfrm>
          <a:prstGeom prst="rect">
            <a:avLst/>
          </a:prstGeom>
        </p:spPr>
      </p:pic>
      <p:sp>
        <p:nvSpPr>
          <p:cNvPr id="3" name="Text Placeholder 8">
            <a:extLst>
              <a:ext uri="{FF2B5EF4-FFF2-40B4-BE49-F238E27FC236}">
                <a16:creationId xmlns:a16="http://schemas.microsoft.com/office/drawing/2014/main" id="{741F1EB1-F8A8-039E-FC6F-42B4B9551594}"/>
              </a:ext>
            </a:extLst>
          </p:cNvPr>
          <p:cNvSpPr txBox="1">
            <a:spLocks/>
          </p:cNvSpPr>
          <p:nvPr userDrawn="1"/>
        </p:nvSpPr>
        <p:spPr>
          <a:xfrm>
            <a:off x="634652" y="6478616"/>
            <a:ext cx="10505733" cy="143565"/>
          </a:xfrm>
          <a:prstGeom prst="rect">
            <a:avLst/>
          </a:prstGeom>
        </p:spPr>
        <p:txBody>
          <a:bodyPr wrap="square" lIns="0" tIns="0" rIns="0" bIns="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bg1"/>
                </a:solidFill>
              </a:rPr>
              <a:t>  |  LOCKTON</a:t>
            </a:r>
          </a:p>
        </p:txBody>
      </p:sp>
      <p:sp>
        <p:nvSpPr>
          <p:cNvPr id="2" name="Rectangle 1">
            <a:extLst>
              <a:ext uri="{FF2B5EF4-FFF2-40B4-BE49-F238E27FC236}">
                <a16:creationId xmlns:a16="http://schemas.microsoft.com/office/drawing/2014/main" id="{E3D24F7A-B5BD-ECDE-2193-913633035C35}"/>
              </a:ext>
            </a:extLst>
          </p:cNvPr>
          <p:cNvSpPr/>
          <p:nvPr userDrawn="1"/>
        </p:nvSpPr>
        <p:spPr>
          <a:xfrm>
            <a:off x="0" y="3237109"/>
            <a:ext cx="12192000" cy="3620891"/>
          </a:xfrm>
          <a:prstGeom prst="rect">
            <a:avLst/>
          </a:prstGeom>
          <a:gradFill>
            <a:gsLst>
              <a:gs pos="0">
                <a:srgbClr val="101010">
                  <a:alpha val="0"/>
                </a:srgbClr>
              </a:gs>
              <a:gs pos="67000">
                <a:srgbClr val="10101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8">
            <a:extLst>
              <a:ext uri="{FF2B5EF4-FFF2-40B4-BE49-F238E27FC236}">
                <a16:creationId xmlns:a16="http://schemas.microsoft.com/office/drawing/2014/main" id="{6B89FB11-9AE7-87C1-DAAB-29BC1A5ECBB5}"/>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bg1"/>
                </a:solidFill>
              </a:rPr>
              <a:t>  |  LOCKTON</a:t>
            </a:r>
          </a:p>
        </p:txBody>
      </p:sp>
      <p:sp>
        <p:nvSpPr>
          <p:cNvPr id="6" name="Title 5">
            <a:extLst>
              <a:ext uri="{FF2B5EF4-FFF2-40B4-BE49-F238E27FC236}">
                <a16:creationId xmlns:a16="http://schemas.microsoft.com/office/drawing/2014/main" id="{79E3B557-B7F7-490C-E069-3E9C911D4332}"/>
              </a:ext>
            </a:extLst>
          </p:cNvPr>
          <p:cNvSpPr>
            <a:spLocks noGrp="1"/>
          </p:cNvSpPr>
          <p:nvPr>
            <p:ph type="title" hasCustomPrompt="1"/>
          </p:nvPr>
        </p:nvSpPr>
        <p:spPr/>
        <p:txBody>
          <a:bodyPr anchor="t" anchorCtr="0"/>
          <a:lstStyle>
            <a:lvl1pPr>
              <a:defRPr>
                <a:solidFill>
                  <a:schemeClr val="bg1"/>
                </a:solidFill>
              </a:defRPr>
            </a:lvl1pPr>
          </a:lstStyle>
          <a:p>
            <a:r>
              <a:rPr lang="en-US"/>
              <a:t>Click to edit Master title style </a:t>
            </a:r>
          </a:p>
        </p:txBody>
      </p:sp>
    </p:spTree>
    <p:extLst>
      <p:ext uri="{BB962C8B-B14F-4D97-AF65-F5344CB8AC3E}">
        <p14:creationId xmlns:p14="http://schemas.microsoft.com/office/powerpoint/2010/main" val="16917826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Only_White Texture">
    <p:bg>
      <p:bgPr>
        <a:solidFill>
          <a:schemeClr val="bg1">
            <a:alpha val="3758"/>
          </a:schemeClr>
        </a:solidFill>
        <a:effectLst/>
      </p:bgPr>
    </p:bg>
    <p:spTree>
      <p:nvGrpSpPr>
        <p:cNvPr id="1" name=""/>
        <p:cNvGrpSpPr/>
        <p:nvPr/>
      </p:nvGrpSpPr>
      <p:grpSpPr>
        <a:xfrm>
          <a:off x="0" y="0"/>
          <a:ext cx="0" cy="0"/>
          <a:chOff x="0" y="0"/>
          <a:chExt cx="0" cy="0"/>
        </a:xfrm>
      </p:grpSpPr>
      <p:pic>
        <p:nvPicPr>
          <p:cNvPr id="4" name="Picture 3" descr="A white background with wavy lines&#10;&#10;Description automatically generated">
            <a:extLst>
              <a:ext uri="{FF2B5EF4-FFF2-40B4-BE49-F238E27FC236}">
                <a16:creationId xmlns:a16="http://schemas.microsoft.com/office/drawing/2014/main" id="{B23CF317-9AFB-DCE6-99C9-52AB3714A614}"/>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 y="0"/>
            <a:ext cx="12219171" cy="6858000"/>
          </a:xfrm>
          <a:prstGeom prst="rect">
            <a:avLst/>
          </a:prstGeom>
        </p:spPr>
      </p:pic>
      <p:sp>
        <p:nvSpPr>
          <p:cNvPr id="3" name="Text Placeholder 8">
            <a:extLst>
              <a:ext uri="{FF2B5EF4-FFF2-40B4-BE49-F238E27FC236}">
                <a16:creationId xmlns:a16="http://schemas.microsoft.com/office/drawing/2014/main" id="{741F1EB1-F8A8-039E-FC6F-42B4B9551594}"/>
              </a:ext>
            </a:extLst>
          </p:cNvPr>
          <p:cNvSpPr txBox="1">
            <a:spLocks/>
          </p:cNvSpPr>
          <p:nvPr userDrawn="1"/>
        </p:nvSpPr>
        <p:spPr>
          <a:xfrm>
            <a:off x="634652" y="6478616"/>
            <a:ext cx="10505733" cy="143565"/>
          </a:xfrm>
          <a:prstGeom prst="rect">
            <a:avLst/>
          </a:prstGeom>
        </p:spPr>
        <p:txBody>
          <a:bodyPr wrap="square" lIns="0" tIns="0" rIns="0" bIns="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bg1"/>
                </a:solidFill>
              </a:rPr>
              <a:t>  |  LOCKTON</a:t>
            </a:r>
          </a:p>
        </p:txBody>
      </p:sp>
      <p:sp>
        <p:nvSpPr>
          <p:cNvPr id="2" name="Rectangle 1">
            <a:extLst>
              <a:ext uri="{FF2B5EF4-FFF2-40B4-BE49-F238E27FC236}">
                <a16:creationId xmlns:a16="http://schemas.microsoft.com/office/drawing/2014/main" id="{723C8A84-DD53-865D-DA5E-2198251428E2}"/>
              </a:ext>
            </a:extLst>
          </p:cNvPr>
          <p:cNvSpPr/>
          <p:nvPr userDrawn="1"/>
        </p:nvSpPr>
        <p:spPr>
          <a:xfrm>
            <a:off x="0" y="2963457"/>
            <a:ext cx="12192000" cy="3894543"/>
          </a:xfrm>
          <a:prstGeom prst="rect">
            <a:avLst/>
          </a:prstGeom>
          <a:gradFill>
            <a:gsLst>
              <a:gs pos="0">
                <a:srgbClr val="FDFDFD">
                  <a:alpha val="0"/>
                </a:srgbClr>
              </a:gs>
              <a:gs pos="67000">
                <a:srgbClr val="FDFDF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8">
            <a:extLst>
              <a:ext uri="{FF2B5EF4-FFF2-40B4-BE49-F238E27FC236}">
                <a16:creationId xmlns:a16="http://schemas.microsoft.com/office/drawing/2014/main" id="{CC79FE69-00BF-FE57-8E05-0DE31C89D975}"/>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tx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tx1"/>
                </a:solidFill>
              </a:rPr>
              <a:t>  |  LOCKTON</a:t>
            </a:r>
          </a:p>
        </p:txBody>
      </p:sp>
      <p:sp>
        <p:nvSpPr>
          <p:cNvPr id="6" name="Title 5">
            <a:extLst>
              <a:ext uri="{FF2B5EF4-FFF2-40B4-BE49-F238E27FC236}">
                <a16:creationId xmlns:a16="http://schemas.microsoft.com/office/drawing/2014/main" id="{1DF04781-78A3-E86F-3653-0D77EC71F3F2}"/>
              </a:ext>
            </a:extLst>
          </p:cNvPr>
          <p:cNvSpPr>
            <a:spLocks noGrp="1"/>
          </p:cNvSpPr>
          <p:nvPr>
            <p:ph type="title"/>
          </p:nvPr>
        </p:nvSpPr>
        <p:spPr/>
        <p:txBody>
          <a:bodyPr anchor="t" anchorCtr="0"/>
          <a:lstStyle/>
          <a:p>
            <a:r>
              <a:rPr lang="en-US"/>
              <a:t>Click to edit Master title style</a:t>
            </a:r>
          </a:p>
        </p:txBody>
      </p:sp>
    </p:spTree>
    <p:extLst>
      <p:ext uri="{BB962C8B-B14F-4D97-AF65-F5344CB8AC3E}">
        <p14:creationId xmlns:p14="http://schemas.microsoft.com/office/powerpoint/2010/main" val="26964268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_Black">
    <p:bg>
      <p:bgPr>
        <a:solidFill>
          <a:schemeClr val="tx1"/>
        </a:solidFill>
        <a:effectLst/>
      </p:bgPr>
    </p:bg>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CD1E1C45-F6C1-B2D1-5CF1-28ABB35A7784}"/>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bg1"/>
                </a:solidFill>
              </a:rPr>
              <a:t>  |  LOCKTON</a:t>
            </a:r>
          </a:p>
        </p:txBody>
      </p:sp>
      <p:sp>
        <p:nvSpPr>
          <p:cNvPr id="2" name="Title 1">
            <a:extLst>
              <a:ext uri="{FF2B5EF4-FFF2-40B4-BE49-F238E27FC236}">
                <a16:creationId xmlns:a16="http://schemas.microsoft.com/office/drawing/2014/main" id="{216C912D-1FB1-5F61-5CAD-1BDA7580E03F}"/>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9603724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977194-A4B2-920E-42A0-8CFFB91F784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059988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_Gray">
    <p:bg>
      <p:bgPr>
        <a:solidFill>
          <a:srgbClr val="B9B9B8">
            <a:alpha val="2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5BF63-5513-FDB1-B7B5-99A76D509423}"/>
              </a:ext>
            </a:extLst>
          </p:cNvPr>
          <p:cNvSpPr>
            <a:spLocks noGrp="1"/>
          </p:cNvSpPr>
          <p:nvPr>
            <p:ph type="title"/>
          </p:nvPr>
        </p:nvSpPr>
        <p:spPr/>
        <p:txBody>
          <a:bodyPr anchor="t" anchorCtr="0"/>
          <a:lstStyle/>
          <a:p>
            <a:r>
              <a:rPr lang="en-US"/>
              <a:t>Click to edit Master title style</a:t>
            </a:r>
          </a:p>
        </p:txBody>
      </p:sp>
    </p:spTree>
    <p:extLst>
      <p:ext uri="{BB962C8B-B14F-4D97-AF65-F5344CB8AC3E}">
        <p14:creationId xmlns:p14="http://schemas.microsoft.com/office/powerpoint/2010/main" val="13281483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_Gray">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DC90CE-D187-CD16-75B7-55B2D34EE30D}"/>
              </a:ext>
            </a:extLst>
          </p:cNvPr>
          <p:cNvSpPr/>
          <p:nvPr userDrawn="1"/>
        </p:nvSpPr>
        <p:spPr>
          <a:xfrm>
            <a:off x="0" y="972766"/>
            <a:ext cx="12192000" cy="596329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A5BF63-5513-FDB1-B7B5-99A76D509423}"/>
              </a:ext>
            </a:extLst>
          </p:cNvPr>
          <p:cNvSpPr>
            <a:spLocks noGrp="1"/>
          </p:cNvSpPr>
          <p:nvPr>
            <p:ph type="title"/>
          </p:nvPr>
        </p:nvSpPr>
        <p:spPr>
          <a:xfrm>
            <a:off x="629271" y="235819"/>
            <a:ext cx="10933459" cy="646331"/>
          </a:xfrm>
        </p:spPr>
        <p:txBody>
          <a:bodyPr anchor="t" anchorCtr="0"/>
          <a:lstStyle/>
          <a:p>
            <a:r>
              <a:rPr lang="en-US"/>
              <a:t>Click to edit Master title style</a:t>
            </a:r>
          </a:p>
        </p:txBody>
      </p:sp>
      <p:sp>
        <p:nvSpPr>
          <p:cNvPr id="4" name="Text Placeholder 8">
            <a:extLst>
              <a:ext uri="{FF2B5EF4-FFF2-40B4-BE49-F238E27FC236}">
                <a16:creationId xmlns:a16="http://schemas.microsoft.com/office/drawing/2014/main" id="{83562562-F2B2-E1A1-CC40-7881B7C61979}"/>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tx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tx1"/>
                </a:solidFill>
              </a:rPr>
              <a:t>  |  LOCKTON</a:t>
            </a:r>
          </a:p>
        </p:txBody>
      </p:sp>
    </p:spTree>
    <p:extLst>
      <p:ext uri="{BB962C8B-B14F-4D97-AF65-F5344CB8AC3E}">
        <p14:creationId xmlns:p14="http://schemas.microsoft.com/office/powerpoint/2010/main" val="342009351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itle Only_Gray">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5BF63-5513-FDB1-B7B5-99A76D509423}"/>
              </a:ext>
            </a:extLst>
          </p:cNvPr>
          <p:cNvSpPr>
            <a:spLocks noGrp="1"/>
          </p:cNvSpPr>
          <p:nvPr>
            <p:ph type="title"/>
          </p:nvPr>
        </p:nvSpPr>
        <p:spPr/>
        <p:txBody>
          <a:bodyPr anchor="t" anchorCtr="0"/>
          <a:lstStyle/>
          <a:p>
            <a:r>
              <a:rPr lang="en-US"/>
              <a:t>Click to edit Master title style</a:t>
            </a:r>
          </a:p>
        </p:txBody>
      </p:sp>
      <p:sp>
        <p:nvSpPr>
          <p:cNvPr id="3" name="Rectangle 2">
            <a:extLst>
              <a:ext uri="{FF2B5EF4-FFF2-40B4-BE49-F238E27FC236}">
                <a16:creationId xmlns:a16="http://schemas.microsoft.com/office/drawing/2014/main" id="{E5DC90CE-D187-CD16-75B7-55B2D34EE30D}"/>
              </a:ext>
            </a:extLst>
          </p:cNvPr>
          <p:cNvSpPr/>
          <p:nvPr userDrawn="1"/>
        </p:nvSpPr>
        <p:spPr>
          <a:xfrm>
            <a:off x="0" y="-1"/>
            <a:ext cx="12192000" cy="142603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57315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Only_Gray Foo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3EC5F0A-6A58-AAE4-3D93-AC5C9053E3E9}"/>
              </a:ext>
            </a:extLst>
          </p:cNvPr>
          <p:cNvSpPr/>
          <p:nvPr userDrawn="1"/>
        </p:nvSpPr>
        <p:spPr>
          <a:xfrm>
            <a:off x="-5006" y="6237287"/>
            <a:ext cx="12197006" cy="646331"/>
          </a:xfrm>
          <a:prstGeom prst="rect">
            <a:avLst/>
          </a:prstGeom>
          <a:solidFill>
            <a:srgbClr val="B9B9B8">
              <a:alpha val="1997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3" name="Text Placeholder 8">
            <a:extLst>
              <a:ext uri="{FF2B5EF4-FFF2-40B4-BE49-F238E27FC236}">
                <a16:creationId xmlns:a16="http://schemas.microsoft.com/office/drawing/2014/main" id="{741F1EB1-F8A8-039E-FC6F-42B4B9551594}"/>
              </a:ext>
            </a:extLst>
          </p:cNvPr>
          <p:cNvSpPr txBox="1">
            <a:spLocks/>
          </p:cNvSpPr>
          <p:nvPr userDrawn="1"/>
        </p:nvSpPr>
        <p:spPr>
          <a:xfrm>
            <a:off x="629271"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tx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tx1"/>
                </a:solidFill>
              </a:rPr>
              <a:t>  |  LOCKTON</a:t>
            </a:r>
          </a:p>
        </p:txBody>
      </p:sp>
      <p:sp>
        <p:nvSpPr>
          <p:cNvPr id="4" name="Title 3">
            <a:extLst>
              <a:ext uri="{FF2B5EF4-FFF2-40B4-BE49-F238E27FC236}">
                <a16:creationId xmlns:a16="http://schemas.microsoft.com/office/drawing/2014/main" id="{2CADF1DB-A9FD-D8FB-F6BD-7698E3AD9EDA}"/>
              </a:ext>
            </a:extLst>
          </p:cNvPr>
          <p:cNvSpPr>
            <a:spLocks noGrp="1"/>
          </p:cNvSpPr>
          <p:nvPr>
            <p:ph type="title" hasCustomPrompt="1"/>
          </p:nvPr>
        </p:nvSpPr>
        <p:spPr>
          <a:xfrm>
            <a:off x="629271" y="642635"/>
            <a:ext cx="10933459" cy="646331"/>
          </a:xfrm>
        </p:spPr>
        <p:txBody>
          <a:bodyPr/>
          <a:lstStyle>
            <a:lvl1pPr>
              <a:defRPr/>
            </a:lvl1pPr>
          </a:lstStyle>
          <a:p>
            <a:r>
              <a:rPr lang="en-US"/>
              <a:t>Click to edit Master title style </a:t>
            </a:r>
          </a:p>
        </p:txBody>
      </p:sp>
    </p:spTree>
    <p:extLst>
      <p:ext uri="{BB962C8B-B14F-4D97-AF65-F5344CB8AC3E}">
        <p14:creationId xmlns:p14="http://schemas.microsoft.com/office/powerpoint/2010/main" val="496496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and Content_Black">
    <p:bg>
      <p:bgPr>
        <a:solidFill>
          <a:schemeClr val="tx1"/>
        </a:solidFill>
        <a:effectLst/>
      </p:bgPr>
    </p:bg>
    <p:spTree>
      <p:nvGrpSpPr>
        <p:cNvPr id="1" name=""/>
        <p:cNvGrpSpPr/>
        <p:nvPr/>
      </p:nvGrpSpPr>
      <p:grpSpPr>
        <a:xfrm>
          <a:off x="0" y="0"/>
          <a:ext cx="0" cy="0"/>
          <a:chOff x="0" y="0"/>
          <a:chExt cx="0" cy="0"/>
        </a:xfrm>
      </p:grpSpPr>
      <p:sp>
        <p:nvSpPr>
          <p:cNvPr id="3" name="Text Placeholder 8">
            <a:extLst>
              <a:ext uri="{FF2B5EF4-FFF2-40B4-BE49-F238E27FC236}">
                <a16:creationId xmlns:a16="http://schemas.microsoft.com/office/drawing/2014/main" id="{741F1EB1-F8A8-039E-FC6F-42B4B9551594}"/>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bg1"/>
                </a:solidFill>
              </a:rPr>
              <a:t>  |  LOCKTON</a:t>
            </a:r>
          </a:p>
        </p:txBody>
      </p:sp>
      <p:sp>
        <p:nvSpPr>
          <p:cNvPr id="6" name="Text Placeholder 8">
            <a:extLst>
              <a:ext uri="{FF2B5EF4-FFF2-40B4-BE49-F238E27FC236}">
                <a16:creationId xmlns:a16="http://schemas.microsoft.com/office/drawing/2014/main" id="{4059CB06-514B-83FF-A8DA-579FAC604926}"/>
              </a:ext>
            </a:extLst>
          </p:cNvPr>
          <p:cNvSpPr>
            <a:spLocks noGrp="1"/>
          </p:cNvSpPr>
          <p:nvPr>
            <p:ph type="body" sz="quarter" idx="10" hasCustomPrompt="1"/>
          </p:nvPr>
        </p:nvSpPr>
        <p:spPr>
          <a:xfrm>
            <a:off x="634655" y="1925569"/>
            <a:ext cx="10933458" cy="4251394"/>
          </a:xfrm>
          <a:prstGeom prst="rect">
            <a:avLst/>
          </a:prstGeom>
        </p:spPr>
        <p:txBody>
          <a:bodyPr lIns="91440" tIns="45720" rIns="91440" bIns="45720">
            <a:noAutofit/>
          </a:bodyPr>
          <a:lstStyle>
            <a:lvl1pPr>
              <a:defRPr sz="2000" b="0" i="0">
                <a:solidFill>
                  <a:schemeClr val="bg1"/>
                </a:solidFill>
                <a:latin typeface="+mn-lt"/>
                <a:cs typeface="Sarabun Light" pitchFamily="2" charset="-34"/>
              </a:defRPr>
            </a:lvl1pPr>
            <a:lvl2pPr>
              <a:defRPr sz="2000">
                <a:solidFill>
                  <a:schemeClr val="bg1"/>
                </a:solidFill>
                <a:latin typeface="+mn-lt"/>
                <a:cs typeface="Noto Serif Tamil Light" panose="02020402060505020204" pitchFamily="18" charset="0"/>
              </a:defRPr>
            </a:lvl2pPr>
            <a:lvl3pPr>
              <a:defRPr sz="2000">
                <a:solidFill>
                  <a:schemeClr val="bg1"/>
                </a:solidFill>
                <a:latin typeface="+mn-lt"/>
                <a:cs typeface="Noto Serif Tamil Light" panose="02020402060505020204" pitchFamily="18" charset="0"/>
              </a:defRPr>
            </a:lvl3pPr>
            <a:lvl4pPr>
              <a:defRPr sz="2000">
                <a:solidFill>
                  <a:schemeClr val="bg1"/>
                </a:solidFill>
                <a:latin typeface="+mn-lt"/>
                <a:cs typeface="Noto Serif Tamil Light" panose="02020402060505020204" pitchFamily="18" charset="0"/>
              </a:defRPr>
            </a:lvl4pPr>
            <a:lvl5pPr>
              <a:defRPr sz="2000">
                <a:solidFill>
                  <a:schemeClr val="bg1"/>
                </a:solidFill>
                <a:latin typeface="+mn-lt"/>
                <a:cs typeface="Noto Serif Tamil Light" panose="0202040206050502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1F987609-69F2-689A-6454-A1E4977FC943}"/>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465455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and Content_White">
    <p:bg>
      <p:bgPr>
        <a:solidFill>
          <a:schemeClr val="bg1"/>
        </a:solidFill>
        <a:effectLst/>
      </p:bgPr>
    </p:bg>
    <p:spTree>
      <p:nvGrpSpPr>
        <p:cNvPr id="1" name=""/>
        <p:cNvGrpSpPr/>
        <p:nvPr/>
      </p:nvGrpSpPr>
      <p:grpSpPr>
        <a:xfrm>
          <a:off x="0" y="0"/>
          <a:ext cx="0" cy="0"/>
          <a:chOff x="0" y="0"/>
          <a:chExt cx="0" cy="0"/>
        </a:xfrm>
      </p:grpSpPr>
      <p:sp>
        <p:nvSpPr>
          <p:cNvPr id="3" name="Text Placeholder 8">
            <a:extLst>
              <a:ext uri="{FF2B5EF4-FFF2-40B4-BE49-F238E27FC236}">
                <a16:creationId xmlns:a16="http://schemas.microsoft.com/office/drawing/2014/main" id="{741F1EB1-F8A8-039E-FC6F-42B4B9551594}"/>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rgbClr val="000000"/>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rgbClr val="000000"/>
                </a:solidFill>
              </a:rPr>
              <a:t>  |  LOCKTON</a:t>
            </a:r>
          </a:p>
        </p:txBody>
      </p:sp>
      <p:sp>
        <p:nvSpPr>
          <p:cNvPr id="6" name="Text Placeholder 8">
            <a:extLst>
              <a:ext uri="{FF2B5EF4-FFF2-40B4-BE49-F238E27FC236}">
                <a16:creationId xmlns:a16="http://schemas.microsoft.com/office/drawing/2014/main" id="{4059CB06-514B-83FF-A8DA-579FAC604926}"/>
              </a:ext>
            </a:extLst>
          </p:cNvPr>
          <p:cNvSpPr>
            <a:spLocks noGrp="1"/>
          </p:cNvSpPr>
          <p:nvPr>
            <p:ph type="body" sz="quarter" idx="10" hasCustomPrompt="1"/>
          </p:nvPr>
        </p:nvSpPr>
        <p:spPr>
          <a:xfrm>
            <a:off x="634655" y="1925569"/>
            <a:ext cx="10933458" cy="4289796"/>
          </a:xfrm>
          <a:prstGeom prst="rect">
            <a:avLst/>
          </a:prstGeom>
        </p:spPr>
        <p:txBody>
          <a:bodyPr lIns="91440" tIns="45720" rIns="91440" bIns="45720">
            <a:noAutofit/>
          </a:bodyPr>
          <a:lstStyle>
            <a:lvl1pPr>
              <a:defRPr sz="2000" b="0" i="0">
                <a:solidFill>
                  <a:srgbClr val="000000"/>
                </a:solidFill>
                <a:latin typeface="+mn-lt"/>
                <a:cs typeface="Sarabun Light" pitchFamily="2" charset="-34"/>
              </a:defRPr>
            </a:lvl1pPr>
            <a:lvl2pPr>
              <a:defRPr sz="2000">
                <a:solidFill>
                  <a:srgbClr val="000000"/>
                </a:solidFill>
                <a:latin typeface="+mn-lt"/>
                <a:cs typeface="Noto Serif Tamil Light" panose="02020402060505020204" pitchFamily="18" charset="0"/>
              </a:defRPr>
            </a:lvl2pPr>
            <a:lvl3pPr>
              <a:defRPr sz="2000">
                <a:solidFill>
                  <a:srgbClr val="000000"/>
                </a:solidFill>
                <a:latin typeface="+mn-lt"/>
                <a:cs typeface="Noto Serif Tamil Light" panose="02020402060505020204" pitchFamily="18" charset="0"/>
              </a:defRPr>
            </a:lvl3pPr>
            <a:lvl4pPr>
              <a:defRPr sz="2000">
                <a:solidFill>
                  <a:srgbClr val="000000"/>
                </a:solidFill>
                <a:latin typeface="+mn-lt"/>
                <a:cs typeface="Noto Serif Tamil Light" panose="02020402060505020204" pitchFamily="18" charset="0"/>
              </a:defRPr>
            </a:lvl4pPr>
            <a:lvl5pPr>
              <a:defRPr sz="2000">
                <a:solidFill>
                  <a:srgbClr val="000000"/>
                </a:solidFill>
                <a:latin typeface="+mn-lt"/>
                <a:cs typeface="Noto Serif Tamil Light" panose="0202040206050502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1F987609-69F2-689A-6454-A1E4977FC943}"/>
              </a:ext>
            </a:extLst>
          </p:cNvPr>
          <p:cNvSpPr>
            <a:spLocks noGrp="1"/>
          </p:cNvSpPr>
          <p:nvPr>
            <p:ph type="title"/>
          </p:nvPr>
        </p:nvSpPr>
        <p:spPr/>
        <p:txBody>
          <a:bodyPr/>
          <a:lstStyle>
            <a:lvl1pPr>
              <a:defRPr>
                <a:solidFill>
                  <a:srgbClr val="000000"/>
                </a:solidFill>
              </a:defRPr>
            </a:lvl1pPr>
          </a:lstStyle>
          <a:p>
            <a:r>
              <a:rPr lang="en-US"/>
              <a:t>Click to edit Master title style</a:t>
            </a:r>
          </a:p>
        </p:txBody>
      </p:sp>
    </p:spTree>
    <p:extLst>
      <p:ext uri="{BB962C8B-B14F-4D97-AF65-F5344CB8AC3E}">
        <p14:creationId xmlns:p14="http://schemas.microsoft.com/office/powerpoint/2010/main" val="34127603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_Black with Header">
    <p:bg>
      <p:bgPr>
        <a:solidFill>
          <a:srgbClr val="F4F4F4">
            <a:alpha val="0"/>
          </a:srgb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09209D-E042-2235-C943-DA22A7F81E5A}"/>
              </a:ext>
            </a:extLst>
          </p:cNvPr>
          <p:cNvSpPr/>
          <p:nvPr userDrawn="1"/>
        </p:nvSpPr>
        <p:spPr>
          <a:xfrm>
            <a:off x="0" y="1700213"/>
            <a:ext cx="12192000" cy="5157787"/>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8">
            <a:extLst>
              <a:ext uri="{FF2B5EF4-FFF2-40B4-BE49-F238E27FC236}">
                <a16:creationId xmlns:a16="http://schemas.microsoft.com/office/drawing/2014/main" id="{045E3221-C861-311D-0487-E78C4E04D312}"/>
              </a:ext>
            </a:extLst>
          </p:cNvPr>
          <p:cNvSpPr>
            <a:spLocks noGrp="1"/>
          </p:cNvSpPr>
          <p:nvPr>
            <p:ph type="body" sz="quarter" idx="10" hasCustomPrompt="1"/>
          </p:nvPr>
        </p:nvSpPr>
        <p:spPr>
          <a:xfrm>
            <a:off x="623888" y="2241550"/>
            <a:ext cx="10944225" cy="4031122"/>
          </a:xfrm>
          <a:prstGeom prst="rect">
            <a:avLst/>
          </a:prstGeom>
        </p:spPr>
        <p:txBody>
          <a:bodyPr lIns="91440" tIns="45720" rIns="91440" bIns="45720">
            <a:noAutofit/>
          </a:bodyPr>
          <a:lstStyle>
            <a:lvl1pPr>
              <a:defRPr sz="2000">
                <a:solidFill>
                  <a:schemeClr val="bg1"/>
                </a:solidFill>
                <a:latin typeface="+mn-lt"/>
                <a:cs typeface="Noto Serif Tamil Light" panose="02020402060505020204" pitchFamily="18" charset="0"/>
              </a:defRPr>
            </a:lvl1pPr>
            <a:lvl2pPr>
              <a:defRPr sz="2000">
                <a:solidFill>
                  <a:schemeClr val="bg1"/>
                </a:solidFill>
                <a:latin typeface="+mn-lt"/>
                <a:cs typeface="Noto Serif Tamil Light" panose="02020402060505020204" pitchFamily="18" charset="0"/>
              </a:defRPr>
            </a:lvl2pPr>
            <a:lvl3pPr>
              <a:defRPr sz="2000">
                <a:solidFill>
                  <a:schemeClr val="bg1"/>
                </a:solidFill>
                <a:latin typeface="+mn-lt"/>
                <a:cs typeface="Noto Serif Tamil Light" panose="02020402060505020204" pitchFamily="18" charset="0"/>
              </a:defRPr>
            </a:lvl3pPr>
            <a:lvl4pPr>
              <a:defRPr sz="2000">
                <a:solidFill>
                  <a:schemeClr val="bg1"/>
                </a:solidFill>
                <a:latin typeface="+mn-lt"/>
                <a:cs typeface="Noto Serif Tamil Light" panose="02020402060505020204" pitchFamily="18" charset="0"/>
              </a:defRPr>
            </a:lvl4pPr>
            <a:lvl5pPr>
              <a:defRPr sz="2000">
                <a:solidFill>
                  <a:schemeClr val="bg1"/>
                </a:solidFill>
                <a:latin typeface="+mn-lt"/>
                <a:cs typeface="Noto Serif Tamil Light" panose="0202040206050502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8">
            <a:extLst>
              <a:ext uri="{FF2B5EF4-FFF2-40B4-BE49-F238E27FC236}">
                <a16:creationId xmlns:a16="http://schemas.microsoft.com/office/drawing/2014/main" id="{5603967E-39D4-15C1-5659-0B3E31FF9A52}"/>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bg1"/>
                </a:solidFill>
              </a:rPr>
              <a:t>  |  LOCKTON</a:t>
            </a:r>
          </a:p>
        </p:txBody>
      </p:sp>
      <p:sp>
        <p:nvSpPr>
          <p:cNvPr id="6" name="Title 5">
            <a:extLst>
              <a:ext uri="{FF2B5EF4-FFF2-40B4-BE49-F238E27FC236}">
                <a16:creationId xmlns:a16="http://schemas.microsoft.com/office/drawing/2014/main" id="{7E846608-399D-F2E7-FB2F-5229636B94EF}"/>
              </a:ext>
            </a:extLst>
          </p:cNvPr>
          <p:cNvSpPr>
            <a:spLocks noGrp="1"/>
          </p:cNvSpPr>
          <p:nvPr>
            <p:ph type="title"/>
          </p:nvPr>
        </p:nvSpPr>
        <p:spPr>
          <a:xfrm>
            <a:off x="629271" y="688355"/>
            <a:ext cx="10933459" cy="553998"/>
          </a:xfrm>
        </p:spPr>
        <p:txBody>
          <a:bodyPr anchor="ctr" anchorCtr="0"/>
          <a:lstStyle/>
          <a:p>
            <a:r>
              <a:rPr lang="en-US"/>
              <a:t>Click to edit Master title style</a:t>
            </a:r>
          </a:p>
        </p:txBody>
      </p:sp>
    </p:spTree>
    <p:extLst>
      <p:ext uri="{BB962C8B-B14F-4D97-AF65-F5344CB8AC3E}">
        <p14:creationId xmlns:p14="http://schemas.microsoft.com/office/powerpoint/2010/main" val="298575202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_Jet with Header">
    <p:bg>
      <p:bgPr>
        <a:solidFill>
          <a:srgbClr val="F4F4F4">
            <a:alpha val="0"/>
          </a:srgb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09209D-E042-2235-C943-DA22A7F81E5A}"/>
              </a:ext>
            </a:extLst>
          </p:cNvPr>
          <p:cNvSpPr/>
          <p:nvPr userDrawn="1"/>
        </p:nvSpPr>
        <p:spPr>
          <a:xfrm>
            <a:off x="0" y="1700213"/>
            <a:ext cx="12192000" cy="5157787"/>
          </a:xfrm>
          <a:prstGeom prst="rect">
            <a:avLst/>
          </a:prstGeom>
          <a:solidFill>
            <a:srgbClr val="3636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8">
            <a:extLst>
              <a:ext uri="{FF2B5EF4-FFF2-40B4-BE49-F238E27FC236}">
                <a16:creationId xmlns:a16="http://schemas.microsoft.com/office/drawing/2014/main" id="{045E3221-C861-311D-0487-E78C4E04D312}"/>
              </a:ext>
            </a:extLst>
          </p:cNvPr>
          <p:cNvSpPr>
            <a:spLocks noGrp="1"/>
          </p:cNvSpPr>
          <p:nvPr>
            <p:ph type="body" sz="quarter" idx="10" hasCustomPrompt="1"/>
          </p:nvPr>
        </p:nvSpPr>
        <p:spPr>
          <a:xfrm>
            <a:off x="623888" y="2241550"/>
            <a:ext cx="10944225" cy="4031122"/>
          </a:xfrm>
          <a:prstGeom prst="rect">
            <a:avLst/>
          </a:prstGeom>
        </p:spPr>
        <p:txBody>
          <a:bodyPr lIns="91440" tIns="45720" rIns="91440" bIns="45720">
            <a:noAutofit/>
          </a:bodyPr>
          <a:lstStyle>
            <a:lvl1pPr>
              <a:defRPr sz="2000" b="0" i="0">
                <a:solidFill>
                  <a:schemeClr val="bg1"/>
                </a:solidFill>
                <a:latin typeface="+mn-lt"/>
                <a:cs typeface="Sarabun Light" pitchFamily="2" charset="-34"/>
              </a:defRPr>
            </a:lvl1pPr>
            <a:lvl2pPr>
              <a:defRPr sz="2000">
                <a:solidFill>
                  <a:schemeClr val="bg1"/>
                </a:solidFill>
                <a:latin typeface="+mn-lt"/>
                <a:cs typeface="Noto Serif Tamil Light" panose="02020402060505020204" pitchFamily="18" charset="0"/>
              </a:defRPr>
            </a:lvl2pPr>
            <a:lvl3pPr>
              <a:defRPr sz="2000">
                <a:solidFill>
                  <a:schemeClr val="bg1"/>
                </a:solidFill>
                <a:latin typeface="+mn-lt"/>
                <a:cs typeface="Noto Serif Tamil Light" panose="02020402060505020204" pitchFamily="18" charset="0"/>
              </a:defRPr>
            </a:lvl3pPr>
            <a:lvl4pPr>
              <a:defRPr sz="2000">
                <a:solidFill>
                  <a:schemeClr val="bg1"/>
                </a:solidFill>
                <a:latin typeface="+mn-lt"/>
                <a:cs typeface="Noto Serif Tamil Light" panose="02020402060505020204" pitchFamily="18" charset="0"/>
              </a:defRPr>
            </a:lvl4pPr>
            <a:lvl5pPr>
              <a:defRPr sz="2000">
                <a:solidFill>
                  <a:schemeClr val="bg1"/>
                </a:solidFill>
                <a:latin typeface="+mn-lt"/>
                <a:cs typeface="Noto Serif Tamil Light" panose="0202040206050502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8">
            <a:extLst>
              <a:ext uri="{FF2B5EF4-FFF2-40B4-BE49-F238E27FC236}">
                <a16:creationId xmlns:a16="http://schemas.microsoft.com/office/drawing/2014/main" id="{5603967E-39D4-15C1-5659-0B3E31FF9A52}"/>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bg1"/>
                </a:solidFill>
              </a:rPr>
              <a:t>  |  LOCKTON</a:t>
            </a:r>
          </a:p>
        </p:txBody>
      </p:sp>
      <p:sp>
        <p:nvSpPr>
          <p:cNvPr id="6" name="Title 5">
            <a:extLst>
              <a:ext uri="{FF2B5EF4-FFF2-40B4-BE49-F238E27FC236}">
                <a16:creationId xmlns:a16="http://schemas.microsoft.com/office/drawing/2014/main" id="{28017602-0BAC-1026-A8C7-80FC8D4CEDA3}"/>
              </a:ext>
            </a:extLst>
          </p:cNvPr>
          <p:cNvSpPr>
            <a:spLocks noGrp="1"/>
          </p:cNvSpPr>
          <p:nvPr>
            <p:ph type="title"/>
          </p:nvPr>
        </p:nvSpPr>
        <p:spPr>
          <a:xfrm>
            <a:off x="629271" y="688355"/>
            <a:ext cx="10933459" cy="553998"/>
          </a:xfrm>
        </p:spPr>
        <p:txBody>
          <a:bodyPr anchor="ctr" anchorCtr="0"/>
          <a:lstStyle/>
          <a:p>
            <a:r>
              <a:rPr lang="en-US"/>
              <a:t>Click to edit Master title style</a:t>
            </a:r>
          </a:p>
        </p:txBody>
      </p:sp>
    </p:spTree>
    <p:extLst>
      <p:ext uri="{BB962C8B-B14F-4D97-AF65-F5344CB8AC3E}">
        <p14:creationId xmlns:p14="http://schemas.microsoft.com/office/powerpoint/2010/main" val="13312220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09209D-E042-2235-C943-DA22A7F81E5A}"/>
              </a:ext>
            </a:extLst>
          </p:cNvPr>
          <p:cNvSpPr/>
          <p:nvPr userDrawn="1"/>
        </p:nvSpPr>
        <p:spPr>
          <a:xfrm>
            <a:off x="0" y="1700213"/>
            <a:ext cx="12192000" cy="5157787"/>
          </a:xfrm>
          <a:prstGeom prst="rect">
            <a:avLst/>
          </a:prstGeom>
          <a:solidFill>
            <a:srgbClr val="B9B9B8">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9">
            <a:extLst>
              <a:ext uri="{FF2B5EF4-FFF2-40B4-BE49-F238E27FC236}">
                <a16:creationId xmlns:a16="http://schemas.microsoft.com/office/drawing/2014/main" id="{D015B5C8-25D3-6E32-5EC6-996AA759D8F8}"/>
              </a:ext>
            </a:extLst>
          </p:cNvPr>
          <p:cNvSpPr>
            <a:spLocks noGrp="1"/>
          </p:cNvSpPr>
          <p:nvPr>
            <p:ph type="body" sz="quarter" idx="10" hasCustomPrompt="1"/>
          </p:nvPr>
        </p:nvSpPr>
        <p:spPr>
          <a:xfrm>
            <a:off x="623888" y="2241550"/>
            <a:ext cx="5327650" cy="3995737"/>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11">
            <a:extLst>
              <a:ext uri="{FF2B5EF4-FFF2-40B4-BE49-F238E27FC236}">
                <a16:creationId xmlns:a16="http://schemas.microsoft.com/office/drawing/2014/main" id="{7D5D6281-0392-0354-25B7-D63197504579}"/>
              </a:ext>
            </a:extLst>
          </p:cNvPr>
          <p:cNvSpPr>
            <a:spLocks noGrp="1"/>
          </p:cNvSpPr>
          <p:nvPr>
            <p:ph type="body" sz="quarter" idx="11" hasCustomPrompt="1"/>
          </p:nvPr>
        </p:nvSpPr>
        <p:spPr>
          <a:xfrm>
            <a:off x="6203950" y="2241550"/>
            <a:ext cx="5364163" cy="3995737"/>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9A259F26-30A5-2CB1-8880-581DABC09AB5}"/>
              </a:ext>
            </a:extLst>
          </p:cNvPr>
          <p:cNvSpPr>
            <a:spLocks noGrp="1"/>
          </p:cNvSpPr>
          <p:nvPr>
            <p:ph type="title"/>
          </p:nvPr>
        </p:nvSpPr>
        <p:spPr>
          <a:xfrm>
            <a:off x="629271" y="688355"/>
            <a:ext cx="10933459" cy="553998"/>
          </a:xfrm>
        </p:spPr>
        <p:txBody>
          <a:bodyPr anchor="ctr" anchorCtr="0"/>
          <a:lstStyle/>
          <a:p>
            <a:r>
              <a:rPr lang="en-US"/>
              <a:t>Click to edit Master title style</a:t>
            </a:r>
          </a:p>
        </p:txBody>
      </p:sp>
    </p:spTree>
    <p:extLst>
      <p:ext uri="{BB962C8B-B14F-4D97-AF65-F5344CB8AC3E}">
        <p14:creationId xmlns:p14="http://schemas.microsoft.com/office/powerpoint/2010/main" val="28104961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09209D-E042-2235-C943-DA22A7F81E5A}"/>
              </a:ext>
            </a:extLst>
          </p:cNvPr>
          <p:cNvSpPr/>
          <p:nvPr userDrawn="1"/>
        </p:nvSpPr>
        <p:spPr>
          <a:xfrm>
            <a:off x="7855526" y="1"/>
            <a:ext cx="4336473" cy="6858000"/>
          </a:xfrm>
          <a:prstGeom prst="rect">
            <a:avLst/>
          </a:prstGeom>
          <a:solidFill>
            <a:srgbClr val="B9B9B8">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9A259F26-30A5-2CB1-8880-581DABC09AB5}"/>
              </a:ext>
            </a:extLst>
          </p:cNvPr>
          <p:cNvSpPr>
            <a:spLocks noGrp="1"/>
          </p:cNvSpPr>
          <p:nvPr>
            <p:ph type="title"/>
          </p:nvPr>
        </p:nvSpPr>
        <p:spPr>
          <a:xfrm>
            <a:off x="629271" y="384048"/>
            <a:ext cx="6782912" cy="1499615"/>
          </a:xfrm>
        </p:spPr>
        <p:txBody>
          <a:bodyPr anchor="ctr" anchorCtr="0"/>
          <a:lstStyle/>
          <a:p>
            <a:r>
              <a:rPr lang="en-US"/>
              <a:t>Click to edit Master title style</a:t>
            </a:r>
          </a:p>
        </p:txBody>
      </p:sp>
    </p:spTree>
    <p:extLst>
      <p:ext uri="{BB962C8B-B14F-4D97-AF65-F5344CB8AC3E}">
        <p14:creationId xmlns:p14="http://schemas.microsoft.com/office/powerpoint/2010/main" val="42226635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2" name="Picture 1" descr="A white background with arrows&#10;&#10;AI-generated content may be incorrect.">
            <a:extLst>
              <a:ext uri="{FF2B5EF4-FFF2-40B4-BE49-F238E27FC236}">
                <a16:creationId xmlns:a16="http://schemas.microsoft.com/office/drawing/2014/main" id="{AE3A0F95-9389-022B-D52E-8E2958F3EE16}"/>
              </a:ext>
            </a:extLst>
          </p:cNvPr>
          <p:cNvPicPr>
            <a:picLocks noChangeAspect="1"/>
          </p:cNvPicPr>
          <p:nvPr userDrawn="1"/>
        </p:nvPicPr>
        <p:blipFill>
          <a:blip r:embed="rId2">
            <a:extLst>
              <a:ext uri="{28A0092B-C50C-407E-A947-70E740481C1C}">
                <a14:useLocalDpi xmlns:a14="http://schemas.microsoft.com/office/drawing/2010/main" val="0"/>
              </a:ext>
            </a:extLst>
          </a:blip>
          <a:srcRect l="7217" t="9043" r="27197" b="15397"/>
          <a:stretch>
            <a:fillRect/>
          </a:stretch>
        </p:blipFill>
        <p:spPr>
          <a:xfrm>
            <a:off x="0" y="1672371"/>
            <a:ext cx="12192000" cy="5198881"/>
          </a:xfrm>
          <a:prstGeom prst="rect">
            <a:avLst/>
          </a:prstGeom>
        </p:spPr>
      </p:pic>
      <p:sp>
        <p:nvSpPr>
          <p:cNvPr id="4" name="Text Placeholder 9">
            <a:extLst>
              <a:ext uri="{FF2B5EF4-FFF2-40B4-BE49-F238E27FC236}">
                <a16:creationId xmlns:a16="http://schemas.microsoft.com/office/drawing/2014/main" id="{D015B5C8-25D3-6E32-5EC6-996AA759D8F8}"/>
              </a:ext>
            </a:extLst>
          </p:cNvPr>
          <p:cNvSpPr>
            <a:spLocks noGrp="1"/>
          </p:cNvSpPr>
          <p:nvPr>
            <p:ph type="body" sz="quarter" idx="10" hasCustomPrompt="1"/>
          </p:nvPr>
        </p:nvSpPr>
        <p:spPr>
          <a:xfrm>
            <a:off x="623888" y="2241550"/>
            <a:ext cx="5327650" cy="3995737"/>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11">
            <a:extLst>
              <a:ext uri="{FF2B5EF4-FFF2-40B4-BE49-F238E27FC236}">
                <a16:creationId xmlns:a16="http://schemas.microsoft.com/office/drawing/2014/main" id="{7D5D6281-0392-0354-25B7-D63197504579}"/>
              </a:ext>
            </a:extLst>
          </p:cNvPr>
          <p:cNvSpPr>
            <a:spLocks noGrp="1"/>
          </p:cNvSpPr>
          <p:nvPr>
            <p:ph type="body" sz="quarter" idx="11" hasCustomPrompt="1"/>
          </p:nvPr>
        </p:nvSpPr>
        <p:spPr>
          <a:xfrm>
            <a:off x="6203950" y="2241550"/>
            <a:ext cx="5364163" cy="3995737"/>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9A259F26-30A5-2CB1-8880-581DABC09AB5}"/>
              </a:ext>
            </a:extLst>
          </p:cNvPr>
          <p:cNvSpPr>
            <a:spLocks noGrp="1"/>
          </p:cNvSpPr>
          <p:nvPr>
            <p:ph type="title"/>
          </p:nvPr>
        </p:nvSpPr>
        <p:spPr>
          <a:xfrm>
            <a:off x="629271" y="688355"/>
            <a:ext cx="10933459" cy="553998"/>
          </a:xfrm>
        </p:spPr>
        <p:txBody>
          <a:bodyPr anchor="ctr" anchorCtr="0"/>
          <a:lstStyle/>
          <a:p>
            <a:r>
              <a:rPr lang="en-US"/>
              <a:t>Click to edit Master title style</a:t>
            </a:r>
          </a:p>
        </p:txBody>
      </p:sp>
    </p:spTree>
    <p:extLst>
      <p:ext uri="{BB962C8B-B14F-4D97-AF65-F5344CB8AC3E}">
        <p14:creationId xmlns:p14="http://schemas.microsoft.com/office/powerpoint/2010/main" val="29004737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 Column Section">
    <p:bg>
      <p:bgPr>
        <a:solidFill>
          <a:srgbClr val="F4F4F4">
            <a:alpha val="0"/>
          </a:srgb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0C5CAD8-EA90-36D8-4770-3E64720A27BB}"/>
              </a:ext>
            </a:extLst>
          </p:cNvPr>
          <p:cNvSpPr/>
          <p:nvPr userDrawn="1"/>
        </p:nvSpPr>
        <p:spPr>
          <a:xfrm>
            <a:off x="0" y="1700213"/>
            <a:ext cx="12191999" cy="5157787"/>
          </a:xfrm>
          <a:prstGeom prst="rect">
            <a:avLst/>
          </a:prstGeom>
          <a:solidFill>
            <a:srgbClr val="B9B9B8">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 name="Text Placeholder 9">
            <a:extLst>
              <a:ext uri="{FF2B5EF4-FFF2-40B4-BE49-F238E27FC236}">
                <a16:creationId xmlns:a16="http://schemas.microsoft.com/office/drawing/2014/main" id="{BD0A2F45-FEA1-42E8-F30D-2DCC5BF790CD}"/>
              </a:ext>
            </a:extLst>
          </p:cNvPr>
          <p:cNvSpPr>
            <a:spLocks noGrp="1"/>
          </p:cNvSpPr>
          <p:nvPr>
            <p:ph type="body" sz="quarter" idx="10" hasCustomPrompt="1"/>
          </p:nvPr>
        </p:nvSpPr>
        <p:spPr>
          <a:xfrm>
            <a:off x="623888" y="2241550"/>
            <a:ext cx="3492500" cy="3995737"/>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11">
            <a:extLst>
              <a:ext uri="{FF2B5EF4-FFF2-40B4-BE49-F238E27FC236}">
                <a16:creationId xmlns:a16="http://schemas.microsoft.com/office/drawing/2014/main" id="{5A066ED6-D5E5-E2D4-61E9-11158AAFD0D6}"/>
              </a:ext>
            </a:extLst>
          </p:cNvPr>
          <p:cNvSpPr>
            <a:spLocks noGrp="1"/>
          </p:cNvSpPr>
          <p:nvPr>
            <p:ph type="body" sz="quarter" idx="11" hasCustomPrompt="1"/>
          </p:nvPr>
        </p:nvSpPr>
        <p:spPr>
          <a:xfrm>
            <a:off x="4332289" y="2241550"/>
            <a:ext cx="3492500" cy="3995737"/>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1">
            <a:extLst>
              <a:ext uri="{FF2B5EF4-FFF2-40B4-BE49-F238E27FC236}">
                <a16:creationId xmlns:a16="http://schemas.microsoft.com/office/drawing/2014/main" id="{FE9ECD74-A1EF-254A-C62A-52768CE5E29A}"/>
              </a:ext>
            </a:extLst>
          </p:cNvPr>
          <p:cNvSpPr>
            <a:spLocks noGrp="1"/>
          </p:cNvSpPr>
          <p:nvPr>
            <p:ph type="body" sz="quarter" idx="12" hasCustomPrompt="1"/>
          </p:nvPr>
        </p:nvSpPr>
        <p:spPr>
          <a:xfrm>
            <a:off x="8077200" y="2241550"/>
            <a:ext cx="3492500" cy="3995737"/>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6E784BF4-BDFA-D693-46C3-E7292DAA3A68}"/>
              </a:ext>
            </a:extLst>
          </p:cNvPr>
          <p:cNvSpPr>
            <a:spLocks noGrp="1"/>
          </p:cNvSpPr>
          <p:nvPr>
            <p:ph type="title"/>
          </p:nvPr>
        </p:nvSpPr>
        <p:spPr>
          <a:xfrm>
            <a:off x="629271" y="688355"/>
            <a:ext cx="10933459" cy="553998"/>
          </a:xfrm>
        </p:spPr>
        <p:txBody>
          <a:bodyPr anchor="ctr" anchorCtr="0"/>
          <a:lstStyle/>
          <a:p>
            <a:r>
              <a:rPr lang="en-US"/>
              <a:t>Click to edit Master title style</a:t>
            </a:r>
          </a:p>
        </p:txBody>
      </p:sp>
    </p:spTree>
    <p:extLst>
      <p:ext uri="{BB962C8B-B14F-4D97-AF65-F5344CB8AC3E}">
        <p14:creationId xmlns:p14="http://schemas.microsoft.com/office/powerpoint/2010/main" val="34554359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09209D-E042-2235-C943-DA22A7F81E5A}"/>
              </a:ext>
            </a:extLst>
          </p:cNvPr>
          <p:cNvSpPr/>
          <p:nvPr userDrawn="1"/>
        </p:nvSpPr>
        <p:spPr>
          <a:xfrm>
            <a:off x="0" y="1700213"/>
            <a:ext cx="12192000" cy="5157787"/>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9">
            <a:extLst>
              <a:ext uri="{FF2B5EF4-FFF2-40B4-BE49-F238E27FC236}">
                <a16:creationId xmlns:a16="http://schemas.microsoft.com/office/drawing/2014/main" id="{D015B5C8-25D3-6E32-5EC6-996AA759D8F8}"/>
              </a:ext>
            </a:extLst>
          </p:cNvPr>
          <p:cNvSpPr>
            <a:spLocks noGrp="1"/>
          </p:cNvSpPr>
          <p:nvPr>
            <p:ph type="body" sz="quarter" idx="10" hasCustomPrompt="1"/>
          </p:nvPr>
        </p:nvSpPr>
        <p:spPr>
          <a:xfrm>
            <a:off x="623888" y="2241550"/>
            <a:ext cx="5327650" cy="3995737"/>
          </a:xfrm>
          <a:prstGeom prst="rect">
            <a:avLst/>
          </a:prstGeom>
        </p:spPr>
        <p:txBody>
          <a:bodyPr lIns="91440" tIns="45720" rIns="91440" bIns="45720">
            <a:noAutofit/>
          </a:bodyPr>
          <a:lstStyle>
            <a:lvl1pPr>
              <a:defRPr sz="2000" b="0" i="0">
                <a:solidFill>
                  <a:schemeClr val="bg1"/>
                </a:solidFill>
                <a:latin typeface="+mn-lt"/>
                <a:cs typeface="Sarabun Light" pitchFamily="2" charset="-34"/>
              </a:defRPr>
            </a:lvl1pPr>
            <a:lvl2pPr>
              <a:defRPr sz="2000" b="0" i="0">
                <a:solidFill>
                  <a:schemeClr val="bg1"/>
                </a:solidFill>
                <a:latin typeface="+mn-lt"/>
                <a:cs typeface="Sarabun Light" pitchFamily="2" charset="-34"/>
              </a:defRPr>
            </a:lvl2pPr>
            <a:lvl3pPr>
              <a:defRPr sz="2000" b="0" i="0">
                <a:solidFill>
                  <a:schemeClr val="bg1"/>
                </a:solidFill>
                <a:latin typeface="+mn-lt"/>
                <a:cs typeface="Sarabun Light" pitchFamily="2" charset="-34"/>
              </a:defRPr>
            </a:lvl3pPr>
            <a:lvl4pPr>
              <a:defRPr sz="2000" b="0" i="0">
                <a:solidFill>
                  <a:schemeClr val="bg1"/>
                </a:solidFill>
                <a:latin typeface="+mn-lt"/>
                <a:cs typeface="Sarabun Light" pitchFamily="2" charset="-34"/>
              </a:defRPr>
            </a:lvl4pPr>
            <a:lvl5pPr>
              <a:defRPr sz="2000" b="0" i="0">
                <a:solidFill>
                  <a:schemeClr val="bg1"/>
                </a:solidFill>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11">
            <a:extLst>
              <a:ext uri="{FF2B5EF4-FFF2-40B4-BE49-F238E27FC236}">
                <a16:creationId xmlns:a16="http://schemas.microsoft.com/office/drawing/2014/main" id="{7D5D6281-0392-0354-25B7-D63197504579}"/>
              </a:ext>
            </a:extLst>
          </p:cNvPr>
          <p:cNvSpPr>
            <a:spLocks noGrp="1"/>
          </p:cNvSpPr>
          <p:nvPr>
            <p:ph type="body" sz="quarter" idx="11" hasCustomPrompt="1"/>
          </p:nvPr>
        </p:nvSpPr>
        <p:spPr>
          <a:xfrm>
            <a:off x="6203950" y="2241550"/>
            <a:ext cx="5364163" cy="3995737"/>
          </a:xfrm>
          <a:prstGeom prst="rect">
            <a:avLst/>
          </a:prstGeom>
        </p:spPr>
        <p:txBody>
          <a:bodyPr lIns="91440" tIns="45720" rIns="91440" bIns="45720">
            <a:noAutofit/>
          </a:bodyPr>
          <a:lstStyle>
            <a:lvl1pPr>
              <a:defRPr sz="2000" b="0" i="0">
                <a:solidFill>
                  <a:schemeClr val="bg1"/>
                </a:solidFill>
                <a:latin typeface="+mn-lt"/>
                <a:cs typeface="Sarabun Light" pitchFamily="2" charset="-34"/>
              </a:defRPr>
            </a:lvl1pPr>
            <a:lvl2pPr>
              <a:defRPr sz="2000" b="0" i="0">
                <a:solidFill>
                  <a:schemeClr val="bg1"/>
                </a:solidFill>
                <a:latin typeface="+mn-lt"/>
                <a:cs typeface="Sarabun Light" pitchFamily="2" charset="-34"/>
              </a:defRPr>
            </a:lvl2pPr>
            <a:lvl3pPr>
              <a:defRPr sz="2000" b="0" i="0">
                <a:solidFill>
                  <a:schemeClr val="bg1"/>
                </a:solidFill>
                <a:latin typeface="+mn-lt"/>
                <a:cs typeface="Sarabun Light" pitchFamily="2" charset="-34"/>
              </a:defRPr>
            </a:lvl3pPr>
            <a:lvl4pPr>
              <a:defRPr sz="2000" b="0" i="0">
                <a:solidFill>
                  <a:schemeClr val="bg1"/>
                </a:solidFill>
                <a:latin typeface="+mn-lt"/>
                <a:cs typeface="Sarabun Light" pitchFamily="2" charset="-34"/>
              </a:defRPr>
            </a:lvl4pPr>
            <a:lvl5pPr>
              <a:defRPr sz="2000" b="0" i="0">
                <a:solidFill>
                  <a:schemeClr val="bg1"/>
                </a:solidFill>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9A259F26-30A5-2CB1-8880-581DABC09AB5}"/>
              </a:ext>
            </a:extLst>
          </p:cNvPr>
          <p:cNvSpPr>
            <a:spLocks noGrp="1"/>
          </p:cNvSpPr>
          <p:nvPr>
            <p:ph type="title"/>
          </p:nvPr>
        </p:nvSpPr>
        <p:spPr>
          <a:xfrm>
            <a:off x="629271" y="688355"/>
            <a:ext cx="10933459" cy="553998"/>
          </a:xfrm>
        </p:spPr>
        <p:txBody>
          <a:bodyPr anchor="ctr" anchorCtr="0"/>
          <a:lstStyle/>
          <a:p>
            <a:r>
              <a:rPr lang="en-US"/>
              <a:t>Click to edit Master title style</a:t>
            </a:r>
          </a:p>
        </p:txBody>
      </p:sp>
      <p:sp>
        <p:nvSpPr>
          <p:cNvPr id="2" name="Text Placeholder 8">
            <a:extLst>
              <a:ext uri="{FF2B5EF4-FFF2-40B4-BE49-F238E27FC236}">
                <a16:creationId xmlns:a16="http://schemas.microsoft.com/office/drawing/2014/main" id="{DD82765D-2F8F-B457-1D05-53BF8D3810EA}"/>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bg1"/>
                </a:solidFill>
              </a:rPr>
              <a:t>  |  LOCKTON</a:t>
            </a:r>
          </a:p>
        </p:txBody>
      </p:sp>
    </p:spTree>
    <p:extLst>
      <p:ext uri="{BB962C8B-B14F-4D97-AF65-F5344CB8AC3E}">
        <p14:creationId xmlns:p14="http://schemas.microsoft.com/office/powerpoint/2010/main" val="36376882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 Column Section - Black">
    <p:bg>
      <p:bgPr>
        <a:solidFill>
          <a:srgbClr val="F4F4F4">
            <a:alpha val="0"/>
          </a:srgb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09209D-E042-2235-C943-DA22A7F81E5A}"/>
              </a:ext>
            </a:extLst>
          </p:cNvPr>
          <p:cNvSpPr/>
          <p:nvPr userDrawn="1"/>
        </p:nvSpPr>
        <p:spPr>
          <a:xfrm>
            <a:off x="0" y="1700213"/>
            <a:ext cx="12192000" cy="5157787"/>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Text Placeholder 9">
            <a:extLst>
              <a:ext uri="{FF2B5EF4-FFF2-40B4-BE49-F238E27FC236}">
                <a16:creationId xmlns:a16="http://schemas.microsoft.com/office/drawing/2014/main" id="{BD0A2F45-FEA1-42E8-F30D-2DCC5BF790CD}"/>
              </a:ext>
            </a:extLst>
          </p:cNvPr>
          <p:cNvSpPr>
            <a:spLocks noGrp="1"/>
          </p:cNvSpPr>
          <p:nvPr>
            <p:ph type="body" sz="quarter" idx="10" hasCustomPrompt="1"/>
          </p:nvPr>
        </p:nvSpPr>
        <p:spPr>
          <a:xfrm>
            <a:off x="623889" y="2241552"/>
            <a:ext cx="3492500" cy="3995737"/>
          </a:xfrm>
          <a:prstGeom prst="rect">
            <a:avLst/>
          </a:prstGeom>
        </p:spPr>
        <p:txBody>
          <a:bodyPr lIns="91440" tIns="45720" rIns="91440" bIns="45720">
            <a:noAutofit/>
          </a:bodyPr>
          <a:lstStyle>
            <a:lvl1pPr>
              <a:defRPr sz="2000" b="0" i="0">
                <a:solidFill>
                  <a:schemeClr val="bg1"/>
                </a:solidFill>
                <a:latin typeface="+mn-lt"/>
                <a:cs typeface="Sarabun Light" pitchFamily="2" charset="-34"/>
              </a:defRPr>
            </a:lvl1pPr>
            <a:lvl2pPr>
              <a:defRPr sz="2000" b="0" i="0">
                <a:solidFill>
                  <a:schemeClr val="bg1"/>
                </a:solidFill>
                <a:latin typeface="+mn-lt"/>
                <a:cs typeface="Sarabun Light" pitchFamily="2" charset="-34"/>
              </a:defRPr>
            </a:lvl2pPr>
            <a:lvl3pPr>
              <a:defRPr sz="2000" b="0" i="0">
                <a:solidFill>
                  <a:schemeClr val="bg1"/>
                </a:solidFill>
                <a:latin typeface="+mn-lt"/>
                <a:cs typeface="Sarabun Light" pitchFamily="2" charset="-34"/>
              </a:defRPr>
            </a:lvl3pPr>
            <a:lvl4pPr>
              <a:defRPr sz="2000" b="0" i="0">
                <a:solidFill>
                  <a:schemeClr val="bg1"/>
                </a:solidFill>
                <a:latin typeface="+mn-lt"/>
                <a:cs typeface="Sarabun Light" pitchFamily="2" charset="-34"/>
              </a:defRPr>
            </a:lvl4pPr>
            <a:lvl5pPr>
              <a:defRPr sz="2000" b="0" i="0">
                <a:solidFill>
                  <a:schemeClr val="bg1"/>
                </a:solidFill>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11">
            <a:extLst>
              <a:ext uri="{FF2B5EF4-FFF2-40B4-BE49-F238E27FC236}">
                <a16:creationId xmlns:a16="http://schemas.microsoft.com/office/drawing/2014/main" id="{5A066ED6-D5E5-E2D4-61E9-11158AAFD0D6}"/>
              </a:ext>
            </a:extLst>
          </p:cNvPr>
          <p:cNvSpPr>
            <a:spLocks noGrp="1"/>
          </p:cNvSpPr>
          <p:nvPr>
            <p:ph type="body" sz="quarter" idx="11" hasCustomPrompt="1"/>
          </p:nvPr>
        </p:nvSpPr>
        <p:spPr>
          <a:xfrm>
            <a:off x="4332290" y="2241552"/>
            <a:ext cx="3492500" cy="3995737"/>
          </a:xfrm>
          <a:prstGeom prst="rect">
            <a:avLst/>
          </a:prstGeom>
        </p:spPr>
        <p:txBody>
          <a:bodyPr lIns="91440" tIns="45720" rIns="91440" bIns="45720">
            <a:noAutofit/>
          </a:bodyPr>
          <a:lstStyle>
            <a:lvl1pPr>
              <a:defRPr sz="2000" b="0" i="0">
                <a:solidFill>
                  <a:schemeClr val="bg1"/>
                </a:solidFill>
                <a:latin typeface="+mn-lt"/>
                <a:cs typeface="Sarabun Light" pitchFamily="2" charset="-34"/>
              </a:defRPr>
            </a:lvl1pPr>
            <a:lvl2pPr>
              <a:defRPr sz="2000" b="0" i="0">
                <a:solidFill>
                  <a:schemeClr val="bg1"/>
                </a:solidFill>
                <a:latin typeface="+mn-lt"/>
                <a:cs typeface="Sarabun Light" pitchFamily="2" charset="-34"/>
              </a:defRPr>
            </a:lvl2pPr>
            <a:lvl3pPr>
              <a:defRPr sz="2000" b="0" i="0">
                <a:solidFill>
                  <a:schemeClr val="bg1"/>
                </a:solidFill>
                <a:latin typeface="+mn-lt"/>
                <a:cs typeface="Sarabun Light" pitchFamily="2" charset="-34"/>
              </a:defRPr>
            </a:lvl3pPr>
            <a:lvl4pPr>
              <a:defRPr sz="2000" b="0" i="0">
                <a:solidFill>
                  <a:schemeClr val="bg1"/>
                </a:solidFill>
                <a:latin typeface="+mn-lt"/>
                <a:cs typeface="Sarabun Light" pitchFamily="2" charset="-34"/>
              </a:defRPr>
            </a:lvl4pPr>
            <a:lvl5pPr>
              <a:defRPr sz="2000" b="0" i="0">
                <a:solidFill>
                  <a:schemeClr val="bg1"/>
                </a:solidFill>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1">
            <a:extLst>
              <a:ext uri="{FF2B5EF4-FFF2-40B4-BE49-F238E27FC236}">
                <a16:creationId xmlns:a16="http://schemas.microsoft.com/office/drawing/2014/main" id="{FE9ECD74-A1EF-254A-C62A-52768CE5E29A}"/>
              </a:ext>
            </a:extLst>
          </p:cNvPr>
          <p:cNvSpPr>
            <a:spLocks noGrp="1"/>
          </p:cNvSpPr>
          <p:nvPr>
            <p:ph type="body" sz="quarter" idx="12" hasCustomPrompt="1"/>
          </p:nvPr>
        </p:nvSpPr>
        <p:spPr>
          <a:xfrm>
            <a:off x="8077201" y="2241552"/>
            <a:ext cx="3492500" cy="3995737"/>
          </a:xfrm>
          <a:prstGeom prst="rect">
            <a:avLst/>
          </a:prstGeom>
        </p:spPr>
        <p:txBody>
          <a:bodyPr lIns="91440" tIns="45720" rIns="91440" bIns="45720">
            <a:noAutofit/>
          </a:bodyPr>
          <a:lstStyle>
            <a:lvl1pPr>
              <a:defRPr sz="2000" b="0" i="0">
                <a:solidFill>
                  <a:schemeClr val="bg1"/>
                </a:solidFill>
                <a:latin typeface="+mn-lt"/>
                <a:cs typeface="Sarabun Light" pitchFamily="2" charset="-34"/>
              </a:defRPr>
            </a:lvl1pPr>
            <a:lvl2pPr>
              <a:defRPr sz="2000" b="0" i="0">
                <a:solidFill>
                  <a:schemeClr val="bg1"/>
                </a:solidFill>
                <a:latin typeface="+mn-lt"/>
                <a:cs typeface="Sarabun Light" pitchFamily="2" charset="-34"/>
              </a:defRPr>
            </a:lvl2pPr>
            <a:lvl3pPr>
              <a:defRPr sz="2000" b="0" i="0">
                <a:solidFill>
                  <a:schemeClr val="bg1"/>
                </a:solidFill>
                <a:latin typeface="+mn-lt"/>
                <a:cs typeface="Sarabun Light" pitchFamily="2" charset="-34"/>
              </a:defRPr>
            </a:lvl3pPr>
            <a:lvl4pPr>
              <a:defRPr sz="2000" b="0" i="0">
                <a:solidFill>
                  <a:schemeClr val="bg1"/>
                </a:solidFill>
                <a:latin typeface="+mn-lt"/>
                <a:cs typeface="Sarabun Light" pitchFamily="2" charset="-34"/>
              </a:defRPr>
            </a:lvl4pPr>
            <a:lvl5pPr>
              <a:defRPr sz="2000" b="0" i="0">
                <a:solidFill>
                  <a:schemeClr val="bg1"/>
                </a:solidFill>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8">
            <a:extLst>
              <a:ext uri="{FF2B5EF4-FFF2-40B4-BE49-F238E27FC236}">
                <a16:creationId xmlns:a16="http://schemas.microsoft.com/office/drawing/2014/main" id="{7C7C8C83-FCF6-9AD5-98AE-4281C7003008}"/>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bg1"/>
                </a:solidFill>
              </a:rPr>
              <a:t>  |  LOCKTON</a:t>
            </a:r>
          </a:p>
        </p:txBody>
      </p:sp>
      <p:sp>
        <p:nvSpPr>
          <p:cNvPr id="2" name="Title 1">
            <a:extLst>
              <a:ext uri="{FF2B5EF4-FFF2-40B4-BE49-F238E27FC236}">
                <a16:creationId xmlns:a16="http://schemas.microsoft.com/office/drawing/2014/main" id="{C4AE6EED-D527-3AFF-CDD5-CAEB3823E173}"/>
              </a:ext>
            </a:extLst>
          </p:cNvPr>
          <p:cNvSpPr>
            <a:spLocks noGrp="1"/>
          </p:cNvSpPr>
          <p:nvPr>
            <p:ph type="title"/>
          </p:nvPr>
        </p:nvSpPr>
        <p:spPr>
          <a:xfrm>
            <a:off x="629271" y="688355"/>
            <a:ext cx="10933459" cy="553998"/>
          </a:xfrm>
        </p:spPr>
        <p:txBody>
          <a:bodyPr anchor="ctr" anchorCtr="0"/>
          <a:lstStyle/>
          <a:p>
            <a:r>
              <a:rPr lang="en-US"/>
              <a:t>Click to edit Master title style</a:t>
            </a:r>
          </a:p>
        </p:txBody>
      </p:sp>
    </p:spTree>
    <p:extLst>
      <p:ext uri="{BB962C8B-B14F-4D97-AF65-F5344CB8AC3E}">
        <p14:creationId xmlns:p14="http://schemas.microsoft.com/office/powerpoint/2010/main" val="21293052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White_Photo Right">
    <p:spTree>
      <p:nvGrpSpPr>
        <p:cNvPr id="1" name=""/>
        <p:cNvGrpSpPr/>
        <p:nvPr/>
      </p:nvGrpSpPr>
      <p:grpSpPr>
        <a:xfrm>
          <a:off x="0" y="0"/>
          <a:ext cx="0" cy="0"/>
          <a:chOff x="0" y="0"/>
          <a:chExt cx="0" cy="0"/>
        </a:xfrm>
      </p:grpSpPr>
      <p:sp>
        <p:nvSpPr>
          <p:cNvPr id="3" name="Text Placeholder 8">
            <a:extLst>
              <a:ext uri="{FF2B5EF4-FFF2-40B4-BE49-F238E27FC236}">
                <a16:creationId xmlns:a16="http://schemas.microsoft.com/office/drawing/2014/main" id="{741F1EB1-F8A8-039E-FC6F-42B4B9551594}"/>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tx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tx1"/>
                </a:solidFill>
              </a:rPr>
              <a:t>  |  LOCKTON</a:t>
            </a:r>
          </a:p>
        </p:txBody>
      </p:sp>
      <p:sp>
        <p:nvSpPr>
          <p:cNvPr id="9" name="Text Placeholder 9">
            <a:extLst>
              <a:ext uri="{FF2B5EF4-FFF2-40B4-BE49-F238E27FC236}">
                <a16:creationId xmlns:a16="http://schemas.microsoft.com/office/drawing/2014/main" id="{D22EC350-E7F9-DD2D-E028-8681E0ACF585}"/>
              </a:ext>
            </a:extLst>
          </p:cNvPr>
          <p:cNvSpPr>
            <a:spLocks noGrp="1"/>
          </p:cNvSpPr>
          <p:nvPr>
            <p:ph type="body" sz="quarter" idx="10" hasCustomPrompt="1"/>
          </p:nvPr>
        </p:nvSpPr>
        <p:spPr>
          <a:xfrm>
            <a:off x="635003" y="1925568"/>
            <a:ext cx="4956172" cy="4289797"/>
          </a:xfrm>
          <a:prstGeom prst="rect">
            <a:avLst/>
          </a:prstGeom>
        </p:spPr>
        <p:txBody>
          <a:bodyPr lIns="91440" tIns="45720" rIns="91440" bIns="45720">
            <a:noAutofit/>
          </a:bodyPr>
          <a:lstStyle>
            <a:lvl1pPr>
              <a:defRPr sz="2000" b="0" i="0">
                <a:latin typeface="+mn-lt"/>
                <a:cs typeface="Sarabun Light" pitchFamily="2" charset="-34"/>
              </a:defRPr>
            </a:lvl1pPr>
            <a:lvl2pPr>
              <a:defRPr sz="2000">
                <a:latin typeface="+mn-lt"/>
                <a:cs typeface="Noto Serif Tamil Light" panose="02020402060505020204" pitchFamily="18" charset="0"/>
              </a:defRPr>
            </a:lvl2pPr>
            <a:lvl3pPr>
              <a:defRPr sz="2000">
                <a:latin typeface="+mn-lt"/>
                <a:cs typeface="Noto Serif Tamil Light" panose="02020402060505020204" pitchFamily="18" charset="0"/>
              </a:defRPr>
            </a:lvl3pPr>
            <a:lvl4pPr>
              <a:defRPr sz="2000">
                <a:latin typeface="+mn-lt"/>
                <a:cs typeface="Noto Serif Tamil Light" panose="02020402060505020204" pitchFamily="18" charset="0"/>
              </a:defRPr>
            </a:lvl4pPr>
            <a:lvl5pPr>
              <a:defRPr sz="2000">
                <a:latin typeface="+mn-lt"/>
                <a:cs typeface="Noto Serif Tamil Light" panose="0202040206050502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1AA93A22-DC88-12B4-875C-4DFAECFEACAF}"/>
              </a:ext>
            </a:extLst>
          </p:cNvPr>
          <p:cNvSpPr>
            <a:spLocks noGrp="1"/>
          </p:cNvSpPr>
          <p:nvPr>
            <p:ph type="pic" sz="quarter" idx="11"/>
          </p:nvPr>
        </p:nvSpPr>
        <p:spPr>
          <a:xfrm>
            <a:off x="6156325" y="0"/>
            <a:ext cx="6035675" cy="6858000"/>
          </a:xfrm>
        </p:spPr>
        <p:txBody>
          <a:bodyPr/>
          <a:lstStyle/>
          <a:p>
            <a:r>
              <a:rPr lang="en-US"/>
              <a:t>Click icon to add picture</a:t>
            </a:r>
          </a:p>
        </p:txBody>
      </p:sp>
      <p:sp>
        <p:nvSpPr>
          <p:cNvPr id="2" name="Title 1">
            <a:extLst>
              <a:ext uri="{FF2B5EF4-FFF2-40B4-BE49-F238E27FC236}">
                <a16:creationId xmlns:a16="http://schemas.microsoft.com/office/drawing/2014/main" id="{B53ABB76-1EBF-BE5E-DB42-C32D8BA3E75E}"/>
              </a:ext>
            </a:extLst>
          </p:cNvPr>
          <p:cNvSpPr>
            <a:spLocks noGrp="1"/>
          </p:cNvSpPr>
          <p:nvPr>
            <p:ph type="title" hasCustomPrompt="1"/>
          </p:nvPr>
        </p:nvSpPr>
        <p:spPr>
          <a:xfrm>
            <a:off x="629272" y="642635"/>
            <a:ext cx="4956172" cy="646331"/>
          </a:xfrm>
        </p:spPr>
        <p:txBody>
          <a:bodyPr>
            <a:spAutoFit/>
          </a:bodyPr>
          <a:lstStyle/>
          <a:p>
            <a:r>
              <a:rPr lang="en-US"/>
              <a:t>Click to edit title</a:t>
            </a:r>
          </a:p>
        </p:txBody>
      </p:sp>
    </p:spTree>
    <p:extLst>
      <p:ext uri="{BB962C8B-B14F-4D97-AF65-F5344CB8AC3E}">
        <p14:creationId xmlns:p14="http://schemas.microsoft.com/office/powerpoint/2010/main" val="25793953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Gray_Photo Right">
    <p:bg>
      <p:bgPr>
        <a:solidFill>
          <a:srgbClr val="B9B9B8">
            <a:alpha val="20000"/>
          </a:srgbClr>
        </a:solidFill>
        <a:effectLst/>
      </p:bgPr>
    </p:bg>
    <p:spTree>
      <p:nvGrpSpPr>
        <p:cNvPr id="1" name=""/>
        <p:cNvGrpSpPr/>
        <p:nvPr/>
      </p:nvGrpSpPr>
      <p:grpSpPr>
        <a:xfrm>
          <a:off x="0" y="0"/>
          <a:ext cx="0" cy="0"/>
          <a:chOff x="0" y="0"/>
          <a:chExt cx="0" cy="0"/>
        </a:xfrm>
      </p:grpSpPr>
      <p:sp>
        <p:nvSpPr>
          <p:cNvPr id="3" name="Text Placeholder 8">
            <a:extLst>
              <a:ext uri="{FF2B5EF4-FFF2-40B4-BE49-F238E27FC236}">
                <a16:creationId xmlns:a16="http://schemas.microsoft.com/office/drawing/2014/main" id="{741F1EB1-F8A8-039E-FC6F-42B4B9551594}"/>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tx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tx1"/>
                </a:solidFill>
              </a:rPr>
              <a:t>  |  LOCKTON</a:t>
            </a:r>
          </a:p>
        </p:txBody>
      </p:sp>
      <p:sp>
        <p:nvSpPr>
          <p:cNvPr id="10" name="Text Placeholder 9">
            <a:extLst>
              <a:ext uri="{FF2B5EF4-FFF2-40B4-BE49-F238E27FC236}">
                <a16:creationId xmlns:a16="http://schemas.microsoft.com/office/drawing/2014/main" id="{DA6A0783-1D2E-DDF8-43AD-68DE13D2771B}"/>
              </a:ext>
            </a:extLst>
          </p:cNvPr>
          <p:cNvSpPr>
            <a:spLocks noGrp="1"/>
          </p:cNvSpPr>
          <p:nvPr>
            <p:ph type="body" sz="quarter" idx="10" hasCustomPrompt="1"/>
          </p:nvPr>
        </p:nvSpPr>
        <p:spPr>
          <a:xfrm>
            <a:off x="635003" y="1925569"/>
            <a:ext cx="4956172" cy="4311719"/>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4B37AC88-ADF5-82D6-32F4-686EF06B1A70}"/>
              </a:ext>
            </a:extLst>
          </p:cNvPr>
          <p:cNvSpPr>
            <a:spLocks noGrp="1"/>
          </p:cNvSpPr>
          <p:nvPr>
            <p:ph type="pic" sz="quarter" idx="11"/>
          </p:nvPr>
        </p:nvSpPr>
        <p:spPr>
          <a:xfrm>
            <a:off x="6157913" y="0"/>
            <a:ext cx="6034087" cy="6858000"/>
          </a:xfrm>
        </p:spPr>
        <p:txBody>
          <a:bodyPr/>
          <a:lstStyle/>
          <a:p>
            <a:r>
              <a:rPr lang="en-US"/>
              <a:t>Click icon to add picture</a:t>
            </a:r>
          </a:p>
        </p:txBody>
      </p:sp>
      <p:sp>
        <p:nvSpPr>
          <p:cNvPr id="2" name="Title 1">
            <a:extLst>
              <a:ext uri="{FF2B5EF4-FFF2-40B4-BE49-F238E27FC236}">
                <a16:creationId xmlns:a16="http://schemas.microsoft.com/office/drawing/2014/main" id="{41202799-3F13-80CC-B3D0-25ABB7633964}"/>
              </a:ext>
            </a:extLst>
          </p:cNvPr>
          <p:cNvSpPr>
            <a:spLocks noGrp="1"/>
          </p:cNvSpPr>
          <p:nvPr>
            <p:ph type="title" hasCustomPrompt="1"/>
          </p:nvPr>
        </p:nvSpPr>
        <p:spPr>
          <a:xfrm>
            <a:off x="629272" y="642635"/>
            <a:ext cx="4845840" cy="646331"/>
          </a:xfrm>
        </p:spPr>
        <p:txBody>
          <a:bodyPr>
            <a:spAutoFit/>
          </a:bodyPr>
          <a:lstStyle>
            <a:lvl1pPr>
              <a:defRPr/>
            </a:lvl1pPr>
          </a:lstStyle>
          <a:p>
            <a:r>
              <a:rPr lang="en-US"/>
              <a:t>Click to edit title</a:t>
            </a:r>
          </a:p>
        </p:txBody>
      </p:sp>
    </p:spTree>
    <p:extLst>
      <p:ext uri="{BB962C8B-B14F-4D97-AF65-F5344CB8AC3E}">
        <p14:creationId xmlns:p14="http://schemas.microsoft.com/office/powerpoint/2010/main" val="1492923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White_Photo Left">
    <p:spTree>
      <p:nvGrpSpPr>
        <p:cNvPr id="1" name=""/>
        <p:cNvGrpSpPr/>
        <p:nvPr/>
      </p:nvGrpSpPr>
      <p:grpSpPr>
        <a:xfrm>
          <a:off x="0" y="0"/>
          <a:ext cx="0" cy="0"/>
          <a:chOff x="0" y="0"/>
          <a:chExt cx="0" cy="0"/>
        </a:xfrm>
      </p:grpSpPr>
      <p:sp>
        <p:nvSpPr>
          <p:cNvPr id="3" name="Text Placeholder 8">
            <a:extLst>
              <a:ext uri="{FF2B5EF4-FFF2-40B4-BE49-F238E27FC236}">
                <a16:creationId xmlns:a16="http://schemas.microsoft.com/office/drawing/2014/main" id="{741F1EB1-F8A8-039E-FC6F-42B4B9551594}"/>
              </a:ext>
            </a:extLst>
          </p:cNvPr>
          <p:cNvSpPr txBox="1">
            <a:spLocks/>
          </p:cNvSpPr>
          <p:nvPr userDrawn="1"/>
        </p:nvSpPr>
        <p:spPr>
          <a:xfrm>
            <a:off x="634652" y="6478616"/>
            <a:ext cx="10505733" cy="143565"/>
          </a:xfrm>
          <a:prstGeom prst="rect">
            <a:avLst/>
          </a:prstGeom>
        </p:spPr>
        <p:txBody>
          <a:bodyPr wrap="square" lIns="0" tIns="0" rIns="0" bIns="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bg1"/>
                </a:solidFill>
              </a:rPr>
              <a:t>  |  LOCKTON</a:t>
            </a:r>
          </a:p>
        </p:txBody>
      </p:sp>
      <p:sp>
        <p:nvSpPr>
          <p:cNvPr id="8" name="Text Placeholder 9">
            <a:extLst>
              <a:ext uri="{FF2B5EF4-FFF2-40B4-BE49-F238E27FC236}">
                <a16:creationId xmlns:a16="http://schemas.microsoft.com/office/drawing/2014/main" id="{94D52F01-1425-155A-3812-789FEE7DD35B}"/>
              </a:ext>
            </a:extLst>
          </p:cNvPr>
          <p:cNvSpPr>
            <a:spLocks noGrp="1"/>
          </p:cNvSpPr>
          <p:nvPr>
            <p:ph type="body" sz="quarter" idx="10" hasCustomPrompt="1"/>
          </p:nvPr>
        </p:nvSpPr>
        <p:spPr>
          <a:xfrm>
            <a:off x="6521781" y="1925569"/>
            <a:ext cx="5003800" cy="4311719"/>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8">
            <a:extLst>
              <a:ext uri="{FF2B5EF4-FFF2-40B4-BE49-F238E27FC236}">
                <a16:creationId xmlns:a16="http://schemas.microsoft.com/office/drawing/2014/main" id="{09B02A82-B75E-F58D-B7F1-62085B496403}"/>
              </a:ext>
            </a:extLst>
          </p:cNvPr>
          <p:cNvSpPr txBox="1">
            <a:spLocks/>
          </p:cNvSpPr>
          <p:nvPr userDrawn="1"/>
        </p:nvSpPr>
        <p:spPr>
          <a:xfrm>
            <a:off x="6534363" y="6386283"/>
            <a:ext cx="5486400"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tx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tx1"/>
                </a:solidFill>
              </a:rPr>
              <a:t>  |  LOCKTON</a:t>
            </a:r>
          </a:p>
        </p:txBody>
      </p:sp>
      <p:sp>
        <p:nvSpPr>
          <p:cNvPr id="4" name="Picture Placeholder 3">
            <a:extLst>
              <a:ext uri="{FF2B5EF4-FFF2-40B4-BE49-F238E27FC236}">
                <a16:creationId xmlns:a16="http://schemas.microsoft.com/office/drawing/2014/main" id="{560EA95B-A00E-9D1F-BDDE-2E4381FBAB93}"/>
              </a:ext>
            </a:extLst>
          </p:cNvPr>
          <p:cNvSpPr>
            <a:spLocks noGrp="1"/>
          </p:cNvSpPr>
          <p:nvPr>
            <p:ph type="pic" sz="quarter" idx="11"/>
          </p:nvPr>
        </p:nvSpPr>
        <p:spPr>
          <a:xfrm>
            <a:off x="0" y="0"/>
            <a:ext cx="5943600" cy="6858000"/>
          </a:xfrm>
        </p:spPr>
        <p:txBody>
          <a:bodyPr/>
          <a:lstStyle/>
          <a:p>
            <a:r>
              <a:rPr lang="en-US"/>
              <a:t>Click icon to add picture</a:t>
            </a:r>
          </a:p>
        </p:txBody>
      </p:sp>
      <p:sp>
        <p:nvSpPr>
          <p:cNvPr id="5" name="Title 4">
            <a:extLst>
              <a:ext uri="{FF2B5EF4-FFF2-40B4-BE49-F238E27FC236}">
                <a16:creationId xmlns:a16="http://schemas.microsoft.com/office/drawing/2014/main" id="{80A19385-2558-B46D-8D4A-1CF1579BA78F}"/>
              </a:ext>
            </a:extLst>
          </p:cNvPr>
          <p:cNvSpPr>
            <a:spLocks noGrp="1"/>
          </p:cNvSpPr>
          <p:nvPr>
            <p:ph type="title" hasCustomPrompt="1"/>
          </p:nvPr>
        </p:nvSpPr>
        <p:spPr>
          <a:xfrm>
            <a:off x="6516398" y="642635"/>
            <a:ext cx="5003800" cy="646331"/>
          </a:xfrm>
        </p:spPr>
        <p:txBody>
          <a:bodyPr>
            <a:spAutoFit/>
          </a:bodyPr>
          <a:lstStyle/>
          <a:p>
            <a:r>
              <a:rPr lang="en-US"/>
              <a:t>Click to edit title</a:t>
            </a:r>
          </a:p>
        </p:txBody>
      </p:sp>
    </p:spTree>
    <p:extLst>
      <p:ext uri="{BB962C8B-B14F-4D97-AF65-F5344CB8AC3E}">
        <p14:creationId xmlns:p14="http://schemas.microsoft.com/office/powerpoint/2010/main" val="143484149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Gray_Photo Left">
    <p:bg>
      <p:bgPr>
        <a:solidFill>
          <a:srgbClr val="B9B9B8">
            <a:alpha val="20000"/>
          </a:srgbClr>
        </a:solidFill>
        <a:effectLst/>
      </p:bgPr>
    </p:bg>
    <p:spTree>
      <p:nvGrpSpPr>
        <p:cNvPr id="1" name=""/>
        <p:cNvGrpSpPr/>
        <p:nvPr/>
      </p:nvGrpSpPr>
      <p:grpSpPr>
        <a:xfrm>
          <a:off x="0" y="0"/>
          <a:ext cx="0" cy="0"/>
          <a:chOff x="0" y="0"/>
          <a:chExt cx="0" cy="0"/>
        </a:xfrm>
      </p:grpSpPr>
      <p:sp>
        <p:nvSpPr>
          <p:cNvPr id="16" name="Text Placeholder 9">
            <a:extLst>
              <a:ext uri="{FF2B5EF4-FFF2-40B4-BE49-F238E27FC236}">
                <a16:creationId xmlns:a16="http://schemas.microsoft.com/office/drawing/2014/main" id="{0912ED59-4E3E-DD3F-5168-B0B7A0952088}"/>
              </a:ext>
            </a:extLst>
          </p:cNvPr>
          <p:cNvSpPr>
            <a:spLocks noGrp="1"/>
          </p:cNvSpPr>
          <p:nvPr>
            <p:ph type="body" sz="quarter" idx="10" hasCustomPrompt="1"/>
          </p:nvPr>
        </p:nvSpPr>
        <p:spPr>
          <a:xfrm>
            <a:off x="6521781" y="1925569"/>
            <a:ext cx="5003800" cy="4311719"/>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Noto Serif Tamil Light" panose="02020402060505020204" pitchFamily="18" charset="0"/>
              </a:defRPr>
            </a:lvl2pPr>
            <a:lvl3pPr>
              <a:defRPr sz="2000" b="0" i="0">
                <a:latin typeface="+mn-lt"/>
                <a:cs typeface="Noto Serif Tamil Light" panose="02020402060505020204" pitchFamily="18" charset="0"/>
              </a:defRPr>
            </a:lvl3pPr>
            <a:lvl4pPr>
              <a:defRPr sz="2000" b="0" i="0">
                <a:latin typeface="+mn-lt"/>
                <a:cs typeface="Noto Serif Tamil Light" panose="02020402060505020204" pitchFamily="18" charset="0"/>
              </a:defRPr>
            </a:lvl4pPr>
            <a:lvl5pPr>
              <a:defRPr sz="2000" b="0" i="0">
                <a:latin typeface="+mn-lt"/>
                <a:cs typeface="Noto Serif Tamil Light" panose="0202040206050502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67A93147-66FC-F919-D7BA-32338727C14A}"/>
              </a:ext>
            </a:extLst>
          </p:cNvPr>
          <p:cNvSpPr>
            <a:spLocks noGrp="1"/>
          </p:cNvSpPr>
          <p:nvPr>
            <p:ph type="pic" sz="quarter" idx="11"/>
          </p:nvPr>
        </p:nvSpPr>
        <p:spPr>
          <a:xfrm>
            <a:off x="0" y="0"/>
            <a:ext cx="5938838" cy="6858000"/>
          </a:xfrm>
        </p:spPr>
        <p:txBody>
          <a:bodyPr/>
          <a:lstStyle/>
          <a:p>
            <a:r>
              <a:rPr lang="en-US"/>
              <a:t>Click icon to add picture</a:t>
            </a:r>
          </a:p>
        </p:txBody>
      </p:sp>
      <p:sp>
        <p:nvSpPr>
          <p:cNvPr id="2" name="Title 1">
            <a:extLst>
              <a:ext uri="{FF2B5EF4-FFF2-40B4-BE49-F238E27FC236}">
                <a16:creationId xmlns:a16="http://schemas.microsoft.com/office/drawing/2014/main" id="{745C1C64-EFDD-8302-6C38-E4363B3DAFAF}"/>
              </a:ext>
            </a:extLst>
          </p:cNvPr>
          <p:cNvSpPr>
            <a:spLocks noGrp="1"/>
          </p:cNvSpPr>
          <p:nvPr>
            <p:ph type="title" hasCustomPrompt="1"/>
          </p:nvPr>
        </p:nvSpPr>
        <p:spPr>
          <a:xfrm>
            <a:off x="6516398" y="642635"/>
            <a:ext cx="5003800" cy="646331"/>
          </a:xfrm>
        </p:spPr>
        <p:txBody>
          <a:bodyPr>
            <a:spAutoFit/>
          </a:bodyPr>
          <a:lstStyle/>
          <a:p>
            <a:r>
              <a:rPr lang="en-US"/>
              <a:t>Click to edit title</a:t>
            </a:r>
          </a:p>
        </p:txBody>
      </p:sp>
    </p:spTree>
    <p:extLst>
      <p:ext uri="{BB962C8B-B14F-4D97-AF65-F5344CB8AC3E}">
        <p14:creationId xmlns:p14="http://schemas.microsoft.com/office/powerpoint/2010/main" val="370845762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Jet_Photo Right">
    <p:bg>
      <p:bgPr>
        <a:solidFill>
          <a:srgbClr val="363636"/>
        </a:solidFill>
        <a:effectLst/>
      </p:bgPr>
    </p:bg>
    <p:spTree>
      <p:nvGrpSpPr>
        <p:cNvPr id="1" name=""/>
        <p:cNvGrpSpPr/>
        <p:nvPr/>
      </p:nvGrpSpPr>
      <p:grpSpPr>
        <a:xfrm>
          <a:off x="0" y="0"/>
          <a:ext cx="0" cy="0"/>
          <a:chOff x="0" y="0"/>
          <a:chExt cx="0" cy="0"/>
        </a:xfrm>
      </p:grpSpPr>
      <p:sp>
        <p:nvSpPr>
          <p:cNvPr id="3" name="Text Placeholder 8">
            <a:extLst>
              <a:ext uri="{FF2B5EF4-FFF2-40B4-BE49-F238E27FC236}">
                <a16:creationId xmlns:a16="http://schemas.microsoft.com/office/drawing/2014/main" id="{741F1EB1-F8A8-039E-FC6F-42B4B9551594}"/>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bg1"/>
                </a:solidFill>
              </a:rPr>
              <a:t>  |  LOCKTON</a:t>
            </a:r>
          </a:p>
        </p:txBody>
      </p:sp>
      <p:sp>
        <p:nvSpPr>
          <p:cNvPr id="11" name="Text Placeholder 9">
            <a:extLst>
              <a:ext uri="{FF2B5EF4-FFF2-40B4-BE49-F238E27FC236}">
                <a16:creationId xmlns:a16="http://schemas.microsoft.com/office/drawing/2014/main" id="{61F37D14-DD38-D619-02EF-30F3DDE18D0D}"/>
              </a:ext>
            </a:extLst>
          </p:cNvPr>
          <p:cNvSpPr>
            <a:spLocks noGrp="1"/>
          </p:cNvSpPr>
          <p:nvPr>
            <p:ph type="body" sz="quarter" idx="10" hasCustomPrompt="1"/>
          </p:nvPr>
        </p:nvSpPr>
        <p:spPr>
          <a:xfrm>
            <a:off x="635003" y="1925569"/>
            <a:ext cx="4956172" cy="4311719"/>
          </a:xfrm>
          <a:prstGeom prst="rect">
            <a:avLst/>
          </a:prstGeom>
        </p:spPr>
        <p:txBody>
          <a:bodyPr lIns="91440" tIns="45720" rIns="91440" bIns="45720">
            <a:noAutofit/>
          </a:bodyPr>
          <a:lstStyle>
            <a:lvl1pPr>
              <a:defRPr sz="2000" b="0" i="0">
                <a:solidFill>
                  <a:schemeClr val="bg1"/>
                </a:solidFill>
                <a:latin typeface="+mn-lt"/>
                <a:cs typeface="Sarabun Light" pitchFamily="2" charset="-34"/>
              </a:defRPr>
            </a:lvl1pPr>
            <a:lvl2pPr>
              <a:defRPr sz="2000" b="0" i="0">
                <a:solidFill>
                  <a:schemeClr val="bg1"/>
                </a:solidFill>
                <a:latin typeface="+mn-lt"/>
                <a:cs typeface="Sarabun Light" pitchFamily="2" charset="-34"/>
              </a:defRPr>
            </a:lvl2pPr>
            <a:lvl3pPr>
              <a:defRPr sz="2000" b="0" i="0">
                <a:solidFill>
                  <a:schemeClr val="bg1"/>
                </a:solidFill>
                <a:latin typeface="+mn-lt"/>
                <a:cs typeface="Sarabun Light" pitchFamily="2" charset="-34"/>
              </a:defRPr>
            </a:lvl3pPr>
            <a:lvl4pPr>
              <a:defRPr sz="2000" b="0" i="0">
                <a:solidFill>
                  <a:schemeClr val="bg1"/>
                </a:solidFill>
                <a:latin typeface="+mn-lt"/>
                <a:cs typeface="Sarabun Light" pitchFamily="2" charset="-34"/>
              </a:defRPr>
            </a:lvl4pPr>
            <a:lvl5pPr>
              <a:defRPr sz="2000" b="0" i="0">
                <a:solidFill>
                  <a:schemeClr val="bg1"/>
                </a:solidFill>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7D036780-3633-2D8F-46D3-3D4B5EE032D1}"/>
              </a:ext>
            </a:extLst>
          </p:cNvPr>
          <p:cNvSpPr>
            <a:spLocks noGrp="1"/>
          </p:cNvSpPr>
          <p:nvPr>
            <p:ph type="pic" sz="quarter" idx="11"/>
          </p:nvPr>
        </p:nvSpPr>
        <p:spPr>
          <a:xfrm>
            <a:off x="6153150" y="0"/>
            <a:ext cx="6038850" cy="6858000"/>
          </a:xfrm>
        </p:spPr>
        <p:txBody>
          <a:bodyPr/>
          <a:lstStyle/>
          <a:p>
            <a:r>
              <a:rPr lang="en-US"/>
              <a:t>Click icon to add picture</a:t>
            </a:r>
          </a:p>
        </p:txBody>
      </p:sp>
      <p:sp>
        <p:nvSpPr>
          <p:cNvPr id="2" name="Title 1">
            <a:extLst>
              <a:ext uri="{FF2B5EF4-FFF2-40B4-BE49-F238E27FC236}">
                <a16:creationId xmlns:a16="http://schemas.microsoft.com/office/drawing/2014/main" id="{7B2027FE-B6EB-7EA5-F897-92B19C10B290}"/>
              </a:ext>
            </a:extLst>
          </p:cNvPr>
          <p:cNvSpPr>
            <a:spLocks noGrp="1"/>
          </p:cNvSpPr>
          <p:nvPr>
            <p:ph type="title" hasCustomPrompt="1"/>
          </p:nvPr>
        </p:nvSpPr>
        <p:spPr>
          <a:xfrm>
            <a:off x="629272" y="642635"/>
            <a:ext cx="4956172" cy="646331"/>
          </a:xfrm>
        </p:spPr>
        <p:txBody>
          <a:bodyPr>
            <a:spAutoFit/>
          </a:bodyPr>
          <a:lstStyle>
            <a:lvl1pPr>
              <a:defRPr>
                <a:solidFill>
                  <a:schemeClr val="bg1"/>
                </a:solidFill>
              </a:defRPr>
            </a:lvl1pPr>
          </a:lstStyle>
          <a:p>
            <a:r>
              <a:rPr lang="en-US"/>
              <a:t>Click to edit title</a:t>
            </a:r>
          </a:p>
        </p:txBody>
      </p:sp>
    </p:spTree>
    <p:extLst>
      <p:ext uri="{BB962C8B-B14F-4D97-AF65-F5344CB8AC3E}">
        <p14:creationId xmlns:p14="http://schemas.microsoft.com/office/powerpoint/2010/main" val="35401655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Black_Photo Right">
    <p:bg>
      <p:bgPr>
        <a:solidFill>
          <a:schemeClr val="tx1"/>
        </a:solidFill>
        <a:effectLst/>
      </p:bgPr>
    </p:bg>
    <p:spTree>
      <p:nvGrpSpPr>
        <p:cNvPr id="1" name=""/>
        <p:cNvGrpSpPr/>
        <p:nvPr/>
      </p:nvGrpSpPr>
      <p:grpSpPr>
        <a:xfrm>
          <a:off x="0" y="0"/>
          <a:ext cx="0" cy="0"/>
          <a:chOff x="0" y="0"/>
          <a:chExt cx="0" cy="0"/>
        </a:xfrm>
      </p:grpSpPr>
      <p:sp>
        <p:nvSpPr>
          <p:cNvPr id="3" name="Text Placeholder 8">
            <a:extLst>
              <a:ext uri="{FF2B5EF4-FFF2-40B4-BE49-F238E27FC236}">
                <a16:creationId xmlns:a16="http://schemas.microsoft.com/office/drawing/2014/main" id="{741F1EB1-F8A8-039E-FC6F-42B4B9551594}"/>
              </a:ext>
            </a:extLst>
          </p:cNvPr>
          <p:cNvSpPr txBox="1">
            <a:spLocks/>
          </p:cNvSpPr>
          <p:nvPr userDrawn="1"/>
        </p:nvSpPr>
        <p:spPr>
          <a:xfrm>
            <a:off x="634652" y="6478616"/>
            <a:ext cx="10505733" cy="143565"/>
          </a:xfrm>
          <a:prstGeom prst="rect">
            <a:avLst/>
          </a:prstGeom>
        </p:spPr>
        <p:txBody>
          <a:bodyPr wrap="square" lIns="0" tIns="0" rIns="0" bIns="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bg1"/>
                </a:solidFill>
              </a:rPr>
              <a:t>  |  LOCKTON</a:t>
            </a:r>
          </a:p>
        </p:txBody>
      </p:sp>
      <p:sp>
        <p:nvSpPr>
          <p:cNvPr id="17" name="Text Placeholder 9">
            <a:extLst>
              <a:ext uri="{FF2B5EF4-FFF2-40B4-BE49-F238E27FC236}">
                <a16:creationId xmlns:a16="http://schemas.microsoft.com/office/drawing/2014/main" id="{153EF156-ABDF-4300-4584-56CADB4DD796}"/>
              </a:ext>
            </a:extLst>
          </p:cNvPr>
          <p:cNvSpPr>
            <a:spLocks noGrp="1"/>
          </p:cNvSpPr>
          <p:nvPr>
            <p:ph type="body" sz="quarter" idx="10" hasCustomPrompt="1"/>
          </p:nvPr>
        </p:nvSpPr>
        <p:spPr>
          <a:xfrm>
            <a:off x="6521781" y="1925569"/>
            <a:ext cx="5003800" cy="4311719"/>
          </a:xfrm>
          <a:prstGeom prst="rect">
            <a:avLst/>
          </a:prstGeom>
        </p:spPr>
        <p:txBody>
          <a:bodyPr lIns="91440" tIns="45720" rIns="91440" bIns="45720">
            <a:noAutofit/>
          </a:bodyPr>
          <a:lstStyle>
            <a:lvl1pPr>
              <a:defRPr sz="2000" b="0" i="0">
                <a:solidFill>
                  <a:schemeClr val="bg1"/>
                </a:solidFill>
                <a:latin typeface="+mn-lt"/>
                <a:cs typeface="Sarabun Light" pitchFamily="2" charset="-34"/>
              </a:defRPr>
            </a:lvl1pPr>
            <a:lvl2pPr>
              <a:defRPr sz="2000" b="0" i="0">
                <a:solidFill>
                  <a:schemeClr val="bg1"/>
                </a:solidFill>
                <a:latin typeface="+mn-lt"/>
                <a:cs typeface="Sarabun Light" pitchFamily="2" charset="-34"/>
              </a:defRPr>
            </a:lvl2pPr>
            <a:lvl3pPr>
              <a:defRPr sz="2000" b="0" i="0">
                <a:solidFill>
                  <a:schemeClr val="bg1"/>
                </a:solidFill>
                <a:latin typeface="+mn-lt"/>
                <a:cs typeface="Sarabun Light" pitchFamily="2" charset="-34"/>
              </a:defRPr>
            </a:lvl3pPr>
            <a:lvl4pPr>
              <a:defRPr sz="2000" b="0" i="0">
                <a:solidFill>
                  <a:schemeClr val="bg1"/>
                </a:solidFill>
                <a:latin typeface="+mn-lt"/>
                <a:cs typeface="Sarabun Light" pitchFamily="2" charset="-34"/>
              </a:defRPr>
            </a:lvl4pPr>
            <a:lvl5pPr>
              <a:defRPr sz="2000" b="0" i="0">
                <a:solidFill>
                  <a:schemeClr val="bg1"/>
                </a:solidFill>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street with lights on it&#10;&#10;Description automatically generated">
            <a:extLst>
              <a:ext uri="{FF2B5EF4-FFF2-40B4-BE49-F238E27FC236}">
                <a16:creationId xmlns:a16="http://schemas.microsoft.com/office/drawing/2014/main" id="{96B62E62-462B-D13D-4A74-763DB25C74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5951538" cy="6858000"/>
          </a:xfrm>
          <a:prstGeom prst="rect">
            <a:avLst/>
          </a:prstGeom>
        </p:spPr>
      </p:pic>
      <p:sp>
        <p:nvSpPr>
          <p:cNvPr id="7" name="Text Placeholder 8">
            <a:extLst>
              <a:ext uri="{FF2B5EF4-FFF2-40B4-BE49-F238E27FC236}">
                <a16:creationId xmlns:a16="http://schemas.microsoft.com/office/drawing/2014/main" id="{8D0C7F66-1668-2E3E-B327-37F3237A2F17}"/>
              </a:ext>
            </a:extLst>
          </p:cNvPr>
          <p:cNvSpPr txBox="1">
            <a:spLocks/>
          </p:cNvSpPr>
          <p:nvPr userDrawn="1"/>
        </p:nvSpPr>
        <p:spPr>
          <a:xfrm>
            <a:off x="6558930" y="6386283"/>
            <a:ext cx="500918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bg1"/>
                </a:solidFill>
              </a:rPr>
              <a:t>  |  LOCKTON</a:t>
            </a:r>
          </a:p>
        </p:txBody>
      </p:sp>
      <p:sp>
        <p:nvSpPr>
          <p:cNvPr id="2" name="Title 1">
            <a:extLst>
              <a:ext uri="{FF2B5EF4-FFF2-40B4-BE49-F238E27FC236}">
                <a16:creationId xmlns:a16="http://schemas.microsoft.com/office/drawing/2014/main" id="{BBD496FC-215C-FFF6-A754-9629064939AF}"/>
              </a:ext>
            </a:extLst>
          </p:cNvPr>
          <p:cNvSpPr>
            <a:spLocks noGrp="1"/>
          </p:cNvSpPr>
          <p:nvPr>
            <p:ph type="title" hasCustomPrompt="1"/>
          </p:nvPr>
        </p:nvSpPr>
        <p:spPr>
          <a:xfrm>
            <a:off x="6516398" y="642635"/>
            <a:ext cx="5003800" cy="646331"/>
          </a:xfrm>
        </p:spPr>
        <p:txBody>
          <a:bodyPr>
            <a:spAutoFit/>
          </a:bodyPr>
          <a:lstStyle>
            <a:lvl1pPr>
              <a:defRPr>
                <a:solidFill>
                  <a:schemeClr val="bg1"/>
                </a:solidFill>
              </a:defRPr>
            </a:lvl1pPr>
          </a:lstStyle>
          <a:p>
            <a:r>
              <a:rPr lang="en-US"/>
              <a:t>Click to edit title</a:t>
            </a:r>
          </a:p>
        </p:txBody>
      </p:sp>
    </p:spTree>
    <p:extLst>
      <p:ext uri="{BB962C8B-B14F-4D97-AF65-F5344CB8AC3E}">
        <p14:creationId xmlns:p14="http://schemas.microsoft.com/office/powerpoint/2010/main" val="24999139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wo Content Gray_Sidebar Right Image">
    <p:bg>
      <p:bgPr>
        <a:solidFill>
          <a:srgbClr val="B9B9B8">
            <a:alpha val="20000"/>
          </a:srgbClr>
        </a:solidFill>
        <a:effectLst/>
      </p:bgPr>
    </p:bg>
    <p:spTree>
      <p:nvGrpSpPr>
        <p:cNvPr id="1" name=""/>
        <p:cNvGrpSpPr/>
        <p:nvPr/>
      </p:nvGrpSpPr>
      <p:grpSpPr>
        <a:xfrm>
          <a:off x="0" y="0"/>
          <a:ext cx="0" cy="0"/>
          <a:chOff x="0" y="0"/>
          <a:chExt cx="0" cy="0"/>
        </a:xfrm>
      </p:grpSpPr>
      <p:sp>
        <p:nvSpPr>
          <p:cNvPr id="3" name="Text Placeholder 8">
            <a:extLst>
              <a:ext uri="{FF2B5EF4-FFF2-40B4-BE49-F238E27FC236}">
                <a16:creationId xmlns:a16="http://schemas.microsoft.com/office/drawing/2014/main" id="{741F1EB1-F8A8-039E-FC6F-42B4B9551594}"/>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tx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tx1"/>
                </a:solidFill>
              </a:rPr>
              <a:t>  |  LOCKTON</a:t>
            </a:r>
          </a:p>
        </p:txBody>
      </p:sp>
      <p:pic>
        <p:nvPicPr>
          <p:cNvPr id="6" name="Picture 5" descr="A sunset over a snowy mountain&#10;&#10;Description automatically generated">
            <a:extLst>
              <a:ext uri="{FF2B5EF4-FFF2-40B4-BE49-F238E27FC236}">
                <a16:creationId xmlns:a16="http://schemas.microsoft.com/office/drawing/2014/main" id="{51A07B15-B9EB-1088-AE6C-DAC0AF121ED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435975" y="0"/>
            <a:ext cx="3756026" cy="6858000"/>
          </a:xfrm>
          <a:prstGeom prst="rect">
            <a:avLst/>
          </a:prstGeom>
        </p:spPr>
      </p:pic>
      <p:sp>
        <p:nvSpPr>
          <p:cNvPr id="8" name="Text Placeholder 9">
            <a:extLst>
              <a:ext uri="{FF2B5EF4-FFF2-40B4-BE49-F238E27FC236}">
                <a16:creationId xmlns:a16="http://schemas.microsoft.com/office/drawing/2014/main" id="{6942345D-DF3E-AD6D-FF0F-2F32642F57D5}"/>
              </a:ext>
            </a:extLst>
          </p:cNvPr>
          <p:cNvSpPr>
            <a:spLocks noGrp="1"/>
          </p:cNvSpPr>
          <p:nvPr>
            <p:ph type="body" sz="quarter" idx="10" hasCustomPrompt="1"/>
          </p:nvPr>
        </p:nvSpPr>
        <p:spPr>
          <a:xfrm>
            <a:off x="623888" y="1925569"/>
            <a:ext cx="3492500" cy="4239862"/>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11">
            <a:extLst>
              <a:ext uri="{FF2B5EF4-FFF2-40B4-BE49-F238E27FC236}">
                <a16:creationId xmlns:a16="http://schemas.microsoft.com/office/drawing/2014/main" id="{F418008D-B61D-5CBF-88C2-AE05418FEADB}"/>
              </a:ext>
            </a:extLst>
          </p:cNvPr>
          <p:cNvSpPr>
            <a:spLocks noGrp="1"/>
          </p:cNvSpPr>
          <p:nvPr>
            <p:ph type="body" sz="quarter" idx="11" hasCustomPrompt="1"/>
          </p:nvPr>
        </p:nvSpPr>
        <p:spPr>
          <a:xfrm>
            <a:off x="4332289" y="1925569"/>
            <a:ext cx="3492500" cy="4239862"/>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wind turbines in a field&#10;&#10;Description automatically generated">
            <a:extLst>
              <a:ext uri="{FF2B5EF4-FFF2-40B4-BE49-F238E27FC236}">
                <a16:creationId xmlns:a16="http://schemas.microsoft.com/office/drawing/2014/main" id="{ABC7104B-94C4-1868-D3D5-1A32687095E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435974" y="0"/>
            <a:ext cx="3749040" cy="6858000"/>
          </a:xfrm>
          <a:prstGeom prst="rect">
            <a:avLst/>
          </a:prstGeom>
        </p:spPr>
      </p:pic>
      <p:sp>
        <p:nvSpPr>
          <p:cNvPr id="2" name="Title 1">
            <a:extLst>
              <a:ext uri="{FF2B5EF4-FFF2-40B4-BE49-F238E27FC236}">
                <a16:creationId xmlns:a16="http://schemas.microsoft.com/office/drawing/2014/main" id="{43A0C99D-A8E0-3BFE-CBD9-A3C28D7C966F}"/>
              </a:ext>
            </a:extLst>
          </p:cNvPr>
          <p:cNvSpPr>
            <a:spLocks noGrp="1"/>
          </p:cNvSpPr>
          <p:nvPr>
            <p:ph type="title"/>
          </p:nvPr>
        </p:nvSpPr>
        <p:spPr>
          <a:xfrm>
            <a:off x="629271" y="642635"/>
            <a:ext cx="7114907" cy="553998"/>
          </a:xfrm>
        </p:spPr>
        <p:txBody>
          <a:bodyPr/>
          <a:lstStyle/>
          <a:p>
            <a:r>
              <a:rPr lang="en-US"/>
              <a:t>Click to edit Master title style</a:t>
            </a:r>
          </a:p>
        </p:txBody>
      </p:sp>
    </p:spTree>
    <p:extLst>
      <p:ext uri="{BB962C8B-B14F-4D97-AF65-F5344CB8AC3E}">
        <p14:creationId xmlns:p14="http://schemas.microsoft.com/office/powerpoint/2010/main" val="34142431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wo Content Gray Option 2_Sidebar Right Add Your Own Image">
    <p:bg>
      <p:bgPr>
        <a:solidFill>
          <a:srgbClr val="B9B9B8">
            <a:alpha val="20000"/>
          </a:srgbClr>
        </a:solidFill>
        <a:effectLst/>
      </p:bgPr>
    </p:bg>
    <p:spTree>
      <p:nvGrpSpPr>
        <p:cNvPr id="1" name=""/>
        <p:cNvGrpSpPr/>
        <p:nvPr/>
      </p:nvGrpSpPr>
      <p:grpSpPr>
        <a:xfrm>
          <a:off x="0" y="0"/>
          <a:ext cx="0" cy="0"/>
          <a:chOff x="0" y="0"/>
          <a:chExt cx="0" cy="0"/>
        </a:xfrm>
      </p:grpSpPr>
      <p:sp>
        <p:nvSpPr>
          <p:cNvPr id="3" name="Text Placeholder 8">
            <a:extLst>
              <a:ext uri="{FF2B5EF4-FFF2-40B4-BE49-F238E27FC236}">
                <a16:creationId xmlns:a16="http://schemas.microsoft.com/office/drawing/2014/main" id="{741F1EB1-F8A8-039E-FC6F-42B4B9551594}"/>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tx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tx1"/>
                </a:solidFill>
              </a:rPr>
              <a:t>  |  LOCKTON</a:t>
            </a:r>
          </a:p>
        </p:txBody>
      </p:sp>
      <p:sp>
        <p:nvSpPr>
          <p:cNvPr id="8" name="Text Placeholder 9">
            <a:extLst>
              <a:ext uri="{FF2B5EF4-FFF2-40B4-BE49-F238E27FC236}">
                <a16:creationId xmlns:a16="http://schemas.microsoft.com/office/drawing/2014/main" id="{6942345D-DF3E-AD6D-FF0F-2F32642F57D5}"/>
              </a:ext>
            </a:extLst>
          </p:cNvPr>
          <p:cNvSpPr>
            <a:spLocks noGrp="1"/>
          </p:cNvSpPr>
          <p:nvPr>
            <p:ph type="body" sz="quarter" idx="10" hasCustomPrompt="1"/>
          </p:nvPr>
        </p:nvSpPr>
        <p:spPr>
          <a:xfrm>
            <a:off x="623889" y="1925569"/>
            <a:ext cx="3492500" cy="4251394"/>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11">
            <a:extLst>
              <a:ext uri="{FF2B5EF4-FFF2-40B4-BE49-F238E27FC236}">
                <a16:creationId xmlns:a16="http://schemas.microsoft.com/office/drawing/2014/main" id="{F418008D-B61D-5CBF-88C2-AE05418FEADB}"/>
              </a:ext>
            </a:extLst>
          </p:cNvPr>
          <p:cNvSpPr>
            <a:spLocks noGrp="1"/>
          </p:cNvSpPr>
          <p:nvPr>
            <p:ph type="body" sz="quarter" idx="11" hasCustomPrompt="1"/>
          </p:nvPr>
        </p:nvSpPr>
        <p:spPr>
          <a:xfrm>
            <a:off x="4332290" y="1925569"/>
            <a:ext cx="3492500" cy="4251394"/>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3">
            <a:extLst>
              <a:ext uri="{FF2B5EF4-FFF2-40B4-BE49-F238E27FC236}">
                <a16:creationId xmlns:a16="http://schemas.microsoft.com/office/drawing/2014/main" id="{C07D88CD-EAC9-D6B2-7962-AD163F8116F4}"/>
              </a:ext>
            </a:extLst>
          </p:cNvPr>
          <p:cNvSpPr>
            <a:spLocks noGrp="1"/>
          </p:cNvSpPr>
          <p:nvPr>
            <p:ph type="pic" sz="quarter" idx="12"/>
          </p:nvPr>
        </p:nvSpPr>
        <p:spPr>
          <a:xfrm>
            <a:off x="8435974" y="0"/>
            <a:ext cx="3756026" cy="6858000"/>
          </a:xfrm>
        </p:spPr>
        <p:txBody>
          <a:bodyPr/>
          <a:lstStyle/>
          <a:p>
            <a:r>
              <a:rPr lang="en-US"/>
              <a:t>Click icon to add picture</a:t>
            </a:r>
          </a:p>
        </p:txBody>
      </p:sp>
      <p:sp>
        <p:nvSpPr>
          <p:cNvPr id="2" name="Title 1">
            <a:extLst>
              <a:ext uri="{FF2B5EF4-FFF2-40B4-BE49-F238E27FC236}">
                <a16:creationId xmlns:a16="http://schemas.microsoft.com/office/drawing/2014/main" id="{4D6053BA-D6AD-31CE-7320-5B16F4F0EDD0}"/>
              </a:ext>
            </a:extLst>
          </p:cNvPr>
          <p:cNvSpPr>
            <a:spLocks noGrp="1"/>
          </p:cNvSpPr>
          <p:nvPr>
            <p:ph type="title"/>
          </p:nvPr>
        </p:nvSpPr>
        <p:spPr>
          <a:xfrm>
            <a:off x="629272" y="642635"/>
            <a:ext cx="7103618" cy="553998"/>
          </a:xfrm>
        </p:spPr>
        <p:txBody>
          <a:bodyPr/>
          <a:lstStyle/>
          <a:p>
            <a:r>
              <a:rPr lang="en-US"/>
              <a:t>Click to edit Master title style</a:t>
            </a:r>
          </a:p>
        </p:txBody>
      </p:sp>
    </p:spTree>
    <p:extLst>
      <p:ext uri="{BB962C8B-B14F-4D97-AF65-F5344CB8AC3E}">
        <p14:creationId xmlns:p14="http://schemas.microsoft.com/office/powerpoint/2010/main" val="36638036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wo Content White_Sidebar Right Image">
    <p:bg>
      <p:bgPr>
        <a:solidFill>
          <a:schemeClr val="bg1"/>
        </a:solidFill>
        <a:effectLst/>
      </p:bgPr>
    </p:bg>
    <p:spTree>
      <p:nvGrpSpPr>
        <p:cNvPr id="1" name=""/>
        <p:cNvGrpSpPr/>
        <p:nvPr/>
      </p:nvGrpSpPr>
      <p:grpSpPr>
        <a:xfrm>
          <a:off x="0" y="0"/>
          <a:ext cx="0" cy="0"/>
          <a:chOff x="0" y="0"/>
          <a:chExt cx="0" cy="0"/>
        </a:xfrm>
      </p:grpSpPr>
      <p:sp>
        <p:nvSpPr>
          <p:cNvPr id="3" name="Text Placeholder 8">
            <a:extLst>
              <a:ext uri="{FF2B5EF4-FFF2-40B4-BE49-F238E27FC236}">
                <a16:creationId xmlns:a16="http://schemas.microsoft.com/office/drawing/2014/main" id="{741F1EB1-F8A8-039E-FC6F-42B4B9551594}"/>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tx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tx1"/>
                </a:solidFill>
              </a:rPr>
              <a:t>  |  LOCKTON</a:t>
            </a:r>
          </a:p>
        </p:txBody>
      </p:sp>
      <p:pic>
        <p:nvPicPr>
          <p:cNvPr id="6" name="Picture 5">
            <a:extLst>
              <a:ext uri="{FF2B5EF4-FFF2-40B4-BE49-F238E27FC236}">
                <a16:creationId xmlns:a16="http://schemas.microsoft.com/office/drawing/2014/main" id="{51A07B15-B9EB-1088-AE6C-DAC0AF121ED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435975" y="0"/>
            <a:ext cx="3756026" cy="6858000"/>
          </a:xfrm>
          <a:prstGeom prst="rect">
            <a:avLst/>
          </a:prstGeom>
        </p:spPr>
      </p:pic>
      <p:sp>
        <p:nvSpPr>
          <p:cNvPr id="8" name="Text Placeholder 9">
            <a:extLst>
              <a:ext uri="{FF2B5EF4-FFF2-40B4-BE49-F238E27FC236}">
                <a16:creationId xmlns:a16="http://schemas.microsoft.com/office/drawing/2014/main" id="{E2E8A8DB-C5CD-8964-A34C-2DA604A63155}"/>
              </a:ext>
            </a:extLst>
          </p:cNvPr>
          <p:cNvSpPr>
            <a:spLocks noGrp="1"/>
          </p:cNvSpPr>
          <p:nvPr>
            <p:ph type="body" sz="quarter" idx="10" hasCustomPrompt="1"/>
          </p:nvPr>
        </p:nvSpPr>
        <p:spPr>
          <a:xfrm>
            <a:off x="623888" y="1925569"/>
            <a:ext cx="3492500" cy="4289796"/>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11">
            <a:extLst>
              <a:ext uri="{FF2B5EF4-FFF2-40B4-BE49-F238E27FC236}">
                <a16:creationId xmlns:a16="http://schemas.microsoft.com/office/drawing/2014/main" id="{F9F221EA-38D4-263F-B667-0F7FBC292E5D}"/>
              </a:ext>
            </a:extLst>
          </p:cNvPr>
          <p:cNvSpPr>
            <a:spLocks noGrp="1"/>
          </p:cNvSpPr>
          <p:nvPr>
            <p:ph type="body" sz="quarter" idx="11" hasCustomPrompt="1"/>
          </p:nvPr>
        </p:nvSpPr>
        <p:spPr>
          <a:xfrm>
            <a:off x="4332289" y="1925569"/>
            <a:ext cx="3492500" cy="4289796"/>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C6D6A8D1-829E-1A6A-F323-581D15852B73}"/>
              </a:ext>
            </a:extLst>
          </p:cNvPr>
          <p:cNvSpPr>
            <a:spLocks noGrp="1"/>
          </p:cNvSpPr>
          <p:nvPr>
            <p:ph type="title"/>
          </p:nvPr>
        </p:nvSpPr>
        <p:spPr>
          <a:xfrm>
            <a:off x="629271" y="642635"/>
            <a:ext cx="7114907" cy="553998"/>
          </a:xfrm>
        </p:spPr>
        <p:txBody>
          <a:bodyPr/>
          <a:lstStyle/>
          <a:p>
            <a:r>
              <a:rPr lang="en-US"/>
              <a:t>Click to edit Master title style</a:t>
            </a:r>
          </a:p>
        </p:txBody>
      </p:sp>
    </p:spTree>
    <p:extLst>
      <p:ext uri="{BB962C8B-B14F-4D97-AF65-F5344CB8AC3E}">
        <p14:creationId xmlns:p14="http://schemas.microsoft.com/office/powerpoint/2010/main" val="7021688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wo Content White Option 2_Sidebar RightSidebar Right Add Your Own Image">
    <p:bg>
      <p:bgPr>
        <a:solidFill>
          <a:schemeClr val="bg1"/>
        </a:solidFill>
        <a:effectLst/>
      </p:bgPr>
    </p:bg>
    <p:spTree>
      <p:nvGrpSpPr>
        <p:cNvPr id="1" name=""/>
        <p:cNvGrpSpPr/>
        <p:nvPr/>
      </p:nvGrpSpPr>
      <p:grpSpPr>
        <a:xfrm>
          <a:off x="0" y="0"/>
          <a:ext cx="0" cy="0"/>
          <a:chOff x="0" y="0"/>
          <a:chExt cx="0" cy="0"/>
        </a:xfrm>
      </p:grpSpPr>
      <p:sp>
        <p:nvSpPr>
          <p:cNvPr id="3" name="Text Placeholder 8">
            <a:extLst>
              <a:ext uri="{FF2B5EF4-FFF2-40B4-BE49-F238E27FC236}">
                <a16:creationId xmlns:a16="http://schemas.microsoft.com/office/drawing/2014/main" id="{741F1EB1-F8A8-039E-FC6F-42B4B9551594}"/>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tx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tx1"/>
                </a:solidFill>
              </a:rPr>
              <a:t>  |  LOCKTON</a:t>
            </a:r>
          </a:p>
        </p:txBody>
      </p:sp>
      <p:sp>
        <p:nvSpPr>
          <p:cNvPr id="5" name="Picture Placeholder 3">
            <a:extLst>
              <a:ext uri="{FF2B5EF4-FFF2-40B4-BE49-F238E27FC236}">
                <a16:creationId xmlns:a16="http://schemas.microsoft.com/office/drawing/2014/main" id="{9E4B8FA7-CBB0-A5B6-7C26-D72489F79000}"/>
              </a:ext>
            </a:extLst>
          </p:cNvPr>
          <p:cNvSpPr>
            <a:spLocks noGrp="1"/>
          </p:cNvSpPr>
          <p:nvPr>
            <p:ph type="pic" sz="quarter" idx="12"/>
          </p:nvPr>
        </p:nvSpPr>
        <p:spPr>
          <a:xfrm>
            <a:off x="8435974" y="0"/>
            <a:ext cx="3756026" cy="6858000"/>
          </a:xfrm>
        </p:spPr>
        <p:txBody>
          <a:bodyPr/>
          <a:lstStyle/>
          <a:p>
            <a:r>
              <a:rPr lang="en-US"/>
              <a:t>Click icon to add picture</a:t>
            </a:r>
          </a:p>
        </p:txBody>
      </p:sp>
      <p:sp>
        <p:nvSpPr>
          <p:cNvPr id="7" name="Text Placeholder 9">
            <a:extLst>
              <a:ext uri="{FF2B5EF4-FFF2-40B4-BE49-F238E27FC236}">
                <a16:creationId xmlns:a16="http://schemas.microsoft.com/office/drawing/2014/main" id="{88076EFB-EAB4-1EBD-3731-C52D8EC6CB7F}"/>
              </a:ext>
            </a:extLst>
          </p:cNvPr>
          <p:cNvSpPr>
            <a:spLocks noGrp="1"/>
          </p:cNvSpPr>
          <p:nvPr>
            <p:ph type="body" sz="quarter" idx="10" hasCustomPrompt="1"/>
          </p:nvPr>
        </p:nvSpPr>
        <p:spPr>
          <a:xfrm>
            <a:off x="623888" y="1925569"/>
            <a:ext cx="3492500" cy="4289796"/>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11">
            <a:extLst>
              <a:ext uri="{FF2B5EF4-FFF2-40B4-BE49-F238E27FC236}">
                <a16:creationId xmlns:a16="http://schemas.microsoft.com/office/drawing/2014/main" id="{DA6A2E10-5428-6EA7-E1F5-C8FD0D1D5E8E}"/>
              </a:ext>
            </a:extLst>
          </p:cNvPr>
          <p:cNvSpPr>
            <a:spLocks noGrp="1"/>
          </p:cNvSpPr>
          <p:nvPr>
            <p:ph type="body" sz="quarter" idx="11" hasCustomPrompt="1"/>
          </p:nvPr>
        </p:nvSpPr>
        <p:spPr>
          <a:xfrm>
            <a:off x="4332289" y="1925569"/>
            <a:ext cx="3492500" cy="4289796"/>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7B114EF2-E0E0-037D-8CA6-8CF93C526917}"/>
              </a:ext>
            </a:extLst>
          </p:cNvPr>
          <p:cNvSpPr>
            <a:spLocks noGrp="1"/>
          </p:cNvSpPr>
          <p:nvPr>
            <p:ph type="title"/>
          </p:nvPr>
        </p:nvSpPr>
        <p:spPr>
          <a:xfrm>
            <a:off x="629272" y="642635"/>
            <a:ext cx="7195518" cy="553998"/>
          </a:xfrm>
        </p:spPr>
        <p:txBody>
          <a:bodyPr/>
          <a:lstStyle/>
          <a:p>
            <a:r>
              <a:rPr lang="en-US"/>
              <a:t>Click to edit Master title style</a:t>
            </a:r>
          </a:p>
        </p:txBody>
      </p:sp>
    </p:spTree>
    <p:extLst>
      <p:ext uri="{BB962C8B-B14F-4D97-AF65-F5344CB8AC3E}">
        <p14:creationId xmlns:p14="http://schemas.microsoft.com/office/powerpoint/2010/main" val="10422652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all Out_Black">
    <p:bg>
      <p:bgPr>
        <a:solidFill>
          <a:srgbClr val="000000"/>
        </a:solidFill>
        <a:effectLst/>
      </p:bgPr>
    </p:bg>
    <p:spTree>
      <p:nvGrpSpPr>
        <p:cNvPr id="1" name=""/>
        <p:cNvGrpSpPr/>
        <p:nvPr/>
      </p:nvGrpSpPr>
      <p:grpSpPr>
        <a:xfrm>
          <a:off x="0" y="0"/>
          <a:ext cx="0" cy="0"/>
          <a:chOff x="0" y="0"/>
          <a:chExt cx="0" cy="0"/>
        </a:xfrm>
      </p:grpSpPr>
      <p:sp>
        <p:nvSpPr>
          <p:cNvPr id="2" name="Text Placeholder 35">
            <a:extLst>
              <a:ext uri="{FF2B5EF4-FFF2-40B4-BE49-F238E27FC236}">
                <a16:creationId xmlns:a16="http://schemas.microsoft.com/office/drawing/2014/main" id="{C40914BA-8007-F1DB-BD83-A8FE0405140C}"/>
              </a:ext>
            </a:extLst>
          </p:cNvPr>
          <p:cNvSpPr>
            <a:spLocks noGrp="1"/>
          </p:cNvSpPr>
          <p:nvPr>
            <p:ph type="body" sz="quarter" idx="10" hasCustomPrompt="1"/>
          </p:nvPr>
        </p:nvSpPr>
        <p:spPr>
          <a:xfrm>
            <a:off x="629270" y="2921620"/>
            <a:ext cx="10933461" cy="3315669"/>
          </a:xfrm>
          <a:prstGeom prst="rect">
            <a:avLst/>
          </a:prstGeom>
        </p:spPr>
        <p:txBody>
          <a:bodyPr tIns="365760" anchor="t" anchorCtr="0"/>
          <a:lstStyle>
            <a:lvl1pPr algn="ctr">
              <a:defRPr sz="3600" i="0">
                <a:solidFill>
                  <a:schemeClr val="bg1"/>
                </a:solidFill>
                <a:latin typeface="Garamond" panose="02020404030301010803" pitchFamily="18" charset="0"/>
                <a:ea typeface="EB Garamond" pitchFamily="2" charset="0"/>
              </a:defRPr>
            </a:lvl1pPr>
            <a:lvl2pPr marL="8466" indent="0" algn="ctr">
              <a:buNone/>
              <a:defRPr sz="1333" b="0" i="0">
                <a:solidFill>
                  <a:schemeClr val="bg1"/>
                </a:solidFill>
                <a:latin typeface="+mn-lt"/>
                <a:cs typeface="Sarabun Light" pitchFamily="2" charset="-34"/>
              </a:defRPr>
            </a:lvl2pPr>
          </a:lstStyle>
          <a:p>
            <a:r>
              <a:rPr lang="en-GB"/>
              <a:t>Quote</a:t>
            </a:r>
          </a:p>
          <a:p>
            <a:endParaRPr lang="en-US"/>
          </a:p>
          <a:p>
            <a:pPr lvl="1"/>
            <a:r>
              <a:rPr lang="en-GB"/>
              <a:t>Author</a:t>
            </a:r>
            <a:endParaRPr lang="en-US"/>
          </a:p>
        </p:txBody>
      </p:sp>
      <p:sp>
        <p:nvSpPr>
          <p:cNvPr id="5" name="object 3">
            <a:extLst>
              <a:ext uri="{FF2B5EF4-FFF2-40B4-BE49-F238E27FC236}">
                <a16:creationId xmlns:a16="http://schemas.microsoft.com/office/drawing/2014/main" id="{1A00FF2C-D89D-02EA-1BE6-854204D3961E}"/>
              </a:ext>
            </a:extLst>
          </p:cNvPr>
          <p:cNvSpPr txBox="1"/>
          <p:nvPr userDrawn="1"/>
        </p:nvSpPr>
        <p:spPr>
          <a:xfrm>
            <a:off x="5529992" y="1700213"/>
            <a:ext cx="1132016" cy="2787087"/>
          </a:xfrm>
          <a:prstGeom prst="rect">
            <a:avLst/>
          </a:prstGeom>
        </p:spPr>
        <p:txBody>
          <a:bodyPr vert="horz" wrap="square" lIns="0" tIns="16933" rIns="0" bIns="0" rtlCol="0">
            <a:spAutoFit/>
          </a:bodyPr>
          <a:lstStyle/>
          <a:p>
            <a:pPr marL="16933" algn="l">
              <a:lnSpc>
                <a:spcPct val="100000"/>
              </a:lnSpc>
              <a:spcBef>
                <a:spcPts val="133"/>
              </a:spcBef>
            </a:pPr>
            <a:r>
              <a:rPr sz="18000" b="1" spc="-4213">
                <a:solidFill>
                  <a:srgbClr val="00AEEF"/>
                </a:solidFill>
                <a:latin typeface="Garamond" panose="02020404030301010803" pitchFamily="18" charset="0"/>
                <a:cs typeface="EB Garamond"/>
              </a:rPr>
              <a:t>“</a:t>
            </a:r>
            <a:endParaRPr sz="18000">
              <a:solidFill>
                <a:srgbClr val="00AEEF"/>
              </a:solidFill>
              <a:latin typeface="Garamond" panose="02020404030301010803" pitchFamily="18" charset="0"/>
              <a:cs typeface="EB Garamond"/>
            </a:endParaRPr>
          </a:p>
        </p:txBody>
      </p:sp>
      <p:sp>
        <p:nvSpPr>
          <p:cNvPr id="8" name="Picture Placeholder 7">
            <a:extLst>
              <a:ext uri="{FF2B5EF4-FFF2-40B4-BE49-F238E27FC236}">
                <a16:creationId xmlns:a16="http://schemas.microsoft.com/office/drawing/2014/main" id="{A499D4F2-139C-0D34-C39B-13EAB17E7BFB}"/>
              </a:ext>
            </a:extLst>
          </p:cNvPr>
          <p:cNvSpPr>
            <a:spLocks noGrp="1"/>
          </p:cNvSpPr>
          <p:nvPr>
            <p:ph type="pic" sz="quarter" idx="11"/>
          </p:nvPr>
        </p:nvSpPr>
        <p:spPr>
          <a:xfrm>
            <a:off x="0" y="5304"/>
            <a:ext cx="12187238" cy="1689605"/>
          </a:xfrm>
        </p:spPr>
        <p:txBody>
          <a:bodyPr/>
          <a:lstStyle>
            <a:lvl1pPr>
              <a:defRPr>
                <a:solidFill>
                  <a:schemeClr val="tx1"/>
                </a:solidFill>
              </a:defRPr>
            </a:lvl1pPr>
          </a:lstStyle>
          <a:p>
            <a:r>
              <a:rPr lang="en-US"/>
              <a:t>Click icon to add picture</a:t>
            </a:r>
          </a:p>
        </p:txBody>
      </p:sp>
      <p:sp>
        <p:nvSpPr>
          <p:cNvPr id="4" name="Text Placeholder 8">
            <a:extLst>
              <a:ext uri="{FF2B5EF4-FFF2-40B4-BE49-F238E27FC236}">
                <a16:creationId xmlns:a16="http://schemas.microsoft.com/office/drawing/2014/main" id="{158A0AE2-3330-00DB-7ACD-19D9742C3354}"/>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bg1"/>
                </a:solidFill>
              </a:rPr>
              <a:t>  |  LOCKTON</a:t>
            </a:r>
          </a:p>
        </p:txBody>
      </p:sp>
    </p:spTree>
    <p:extLst>
      <p:ext uri="{BB962C8B-B14F-4D97-AF65-F5344CB8AC3E}">
        <p14:creationId xmlns:p14="http://schemas.microsoft.com/office/powerpoint/2010/main" val="8736006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Call Out_White">
    <p:bg>
      <p:bgPr>
        <a:solidFill>
          <a:schemeClr val="bg1"/>
        </a:solidFill>
        <a:effectLst/>
      </p:bgPr>
    </p:bg>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id="{4826C1B0-202C-8183-27E8-B52181417964}"/>
              </a:ext>
            </a:extLst>
          </p:cNvPr>
          <p:cNvSpPr txBox="1"/>
          <p:nvPr userDrawn="1"/>
        </p:nvSpPr>
        <p:spPr>
          <a:xfrm>
            <a:off x="5508468" y="1176106"/>
            <a:ext cx="1175064" cy="2787087"/>
          </a:xfrm>
          <a:prstGeom prst="rect">
            <a:avLst/>
          </a:prstGeom>
        </p:spPr>
        <p:txBody>
          <a:bodyPr vert="horz" wrap="square" lIns="0" tIns="16933" rIns="0" bIns="0" rtlCol="0">
            <a:spAutoFit/>
          </a:bodyPr>
          <a:lstStyle/>
          <a:p>
            <a:pPr marL="16933" algn="l">
              <a:lnSpc>
                <a:spcPct val="100000"/>
              </a:lnSpc>
              <a:spcBef>
                <a:spcPts val="133"/>
              </a:spcBef>
            </a:pPr>
            <a:r>
              <a:rPr sz="18000" b="1" spc="-4213">
                <a:solidFill>
                  <a:srgbClr val="00AEEF"/>
                </a:solidFill>
                <a:latin typeface="Garamond" panose="02020404030301010803" pitchFamily="18" charset="0"/>
                <a:cs typeface="EB Garamond"/>
              </a:rPr>
              <a:t>“</a:t>
            </a:r>
            <a:endParaRPr sz="18000">
              <a:solidFill>
                <a:srgbClr val="00AEEF"/>
              </a:solidFill>
              <a:latin typeface="Garamond" panose="02020404030301010803" pitchFamily="18" charset="0"/>
              <a:cs typeface="EB Garamond"/>
            </a:endParaRPr>
          </a:p>
        </p:txBody>
      </p:sp>
      <p:sp>
        <p:nvSpPr>
          <p:cNvPr id="5" name="Rectangle 4">
            <a:extLst>
              <a:ext uri="{FF2B5EF4-FFF2-40B4-BE49-F238E27FC236}">
                <a16:creationId xmlns:a16="http://schemas.microsoft.com/office/drawing/2014/main" id="{85659DA9-34E4-A672-830E-15A237B95D39}"/>
              </a:ext>
            </a:extLst>
          </p:cNvPr>
          <p:cNvSpPr/>
          <p:nvPr userDrawn="1"/>
        </p:nvSpPr>
        <p:spPr>
          <a:xfrm>
            <a:off x="2879" y="6240964"/>
            <a:ext cx="12197006" cy="617035"/>
          </a:xfrm>
          <a:prstGeom prst="rect">
            <a:avLst/>
          </a:prstGeom>
          <a:solidFill>
            <a:srgbClr val="B9B9B8">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7" name="Rectangle 6">
            <a:extLst>
              <a:ext uri="{FF2B5EF4-FFF2-40B4-BE49-F238E27FC236}">
                <a16:creationId xmlns:a16="http://schemas.microsoft.com/office/drawing/2014/main" id="{1B537748-A0C1-743F-8955-DA22F35BE7DE}"/>
              </a:ext>
            </a:extLst>
          </p:cNvPr>
          <p:cNvSpPr/>
          <p:nvPr userDrawn="1"/>
        </p:nvSpPr>
        <p:spPr>
          <a:xfrm>
            <a:off x="-5006" y="1"/>
            <a:ext cx="12197006" cy="1090612"/>
          </a:xfrm>
          <a:prstGeom prst="rect">
            <a:avLst/>
          </a:prstGeom>
          <a:solidFill>
            <a:srgbClr val="B9B9B8">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8" name="Text Placeholder 35">
            <a:extLst>
              <a:ext uri="{FF2B5EF4-FFF2-40B4-BE49-F238E27FC236}">
                <a16:creationId xmlns:a16="http://schemas.microsoft.com/office/drawing/2014/main" id="{37E16D4D-A2BA-F308-6505-5AB2813F1BBC}"/>
              </a:ext>
            </a:extLst>
          </p:cNvPr>
          <p:cNvSpPr>
            <a:spLocks noGrp="1"/>
          </p:cNvSpPr>
          <p:nvPr>
            <p:ph type="body" sz="quarter" idx="10" hasCustomPrompt="1"/>
          </p:nvPr>
        </p:nvSpPr>
        <p:spPr>
          <a:xfrm>
            <a:off x="634652" y="2397512"/>
            <a:ext cx="10933461" cy="3839777"/>
          </a:xfrm>
          <a:prstGeom prst="rect">
            <a:avLst/>
          </a:prstGeom>
        </p:spPr>
        <p:txBody>
          <a:bodyPr tIns="365760" anchor="t" anchorCtr="0"/>
          <a:lstStyle>
            <a:lvl1pPr algn="ctr">
              <a:defRPr sz="3600" i="0">
                <a:solidFill>
                  <a:schemeClr val="tx1"/>
                </a:solidFill>
                <a:latin typeface="Garamond" panose="02020404030301010803" pitchFamily="18" charset="0"/>
                <a:ea typeface="EB Garamond" pitchFamily="2" charset="0"/>
              </a:defRPr>
            </a:lvl1pPr>
            <a:lvl2pPr marL="8466" indent="0" algn="ctr">
              <a:buNone/>
              <a:defRPr sz="1333" b="0" i="0">
                <a:solidFill>
                  <a:schemeClr val="tx1"/>
                </a:solidFill>
                <a:latin typeface="+mn-lt"/>
                <a:cs typeface="Sarabun Light" pitchFamily="2" charset="-34"/>
              </a:defRPr>
            </a:lvl2pPr>
          </a:lstStyle>
          <a:p>
            <a:r>
              <a:rPr lang="en-GB"/>
              <a:t>Quote</a:t>
            </a:r>
          </a:p>
          <a:p>
            <a:endParaRPr lang="en-US"/>
          </a:p>
          <a:p>
            <a:pPr lvl="1"/>
            <a:r>
              <a:rPr lang="en-GB"/>
              <a:t>Author</a:t>
            </a:r>
            <a:endParaRPr lang="en-US"/>
          </a:p>
        </p:txBody>
      </p:sp>
      <p:sp>
        <p:nvSpPr>
          <p:cNvPr id="15" name="Text Placeholder 8">
            <a:extLst>
              <a:ext uri="{FF2B5EF4-FFF2-40B4-BE49-F238E27FC236}">
                <a16:creationId xmlns:a16="http://schemas.microsoft.com/office/drawing/2014/main" id="{36581818-E3A4-4C3B-E117-AF4658898859}"/>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tx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tx1"/>
                </a:solidFill>
              </a:rPr>
              <a:t>  |  LOCKTON</a:t>
            </a:r>
          </a:p>
        </p:txBody>
      </p:sp>
    </p:spTree>
    <p:extLst>
      <p:ext uri="{BB962C8B-B14F-4D97-AF65-F5344CB8AC3E}">
        <p14:creationId xmlns:p14="http://schemas.microsoft.com/office/powerpoint/2010/main" val="14521943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Key Takeaways Black">
    <p:bg>
      <p:bgPr>
        <a:solidFill>
          <a:srgbClr val="000000"/>
        </a:solidFill>
        <a:effectLst/>
      </p:bgPr>
    </p:bg>
    <p:spTree>
      <p:nvGrpSpPr>
        <p:cNvPr id="1" name=""/>
        <p:cNvGrpSpPr/>
        <p:nvPr/>
      </p:nvGrpSpPr>
      <p:grpSpPr>
        <a:xfrm>
          <a:off x="0" y="0"/>
          <a:ext cx="0" cy="0"/>
          <a:chOff x="0" y="0"/>
          <a:chExt cx="0" cy="0"/>
        </a:xfrm>
      </p:grpSpPr>
      <p:sp>
        <p:nvSpPr>
          <p:cNvPr id="15" name="Text Placeholder 8">
            <a:extLst>
              <a:ext uri="{FF2B5EF4-FFF2-40B4-BE49-F238E27FC236}">
                <a16:creationId xmlns:a16="http://schemas.microsoft.com/office/drawing/2014/main" id="{36581818-E3A4-4C3B-E117-AF4658898859}"/>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bg1"/>
                </a:solidFill>
              </a:rPr>
              <a:t>  |  LOCKTON</a:t>
            </a:r>
          </a:p>
        </p:txBody>
      </p:sp>
      <p:sp>
        <p:nvSpPr>
          <p:cNvPr id="5" name="Picture Placeholder 4">
            <a:extLst>
              <a:ext uri="{FF2B5EF4-FFF2-40B4-BE49-F238E27FC236}">
                <a16:creationId xmlns:a16="http://schemas.microsoft.com/office/drawing/2014/main" id="{7C53631C-7164-F5F4-3399-3BB824B18BC3}"/>
              </a:ext>
            </a:extLst>
          </p:cNvPr>
          <p:cNvSpPr>
            <a:spLocks noGrp="1"/>
          </p:cNvSpPr>
          <p:nvPr>
            <p:ph type="pic" sz="quarter" idx="13"/>
          </p:nvPr>
        </p:nvSpPr>
        <p:spPr>
          <a:xfrm>
            <a:off x="0" y="0"/>
            <a:ext cx="12192000" cy="1090613"/>
          </a:xfrm>
          <a:solidFill>
            <a:srgbClr val="3B3636"/>
          </a:solidFill>
        </p:spPr>
        <p:txBody>
          <a:bodyPr/>
          <a:lstStyle/>
          <a:p>
            <a:r>
              <a:rPr lang="en-US"/>
              <a:t>Click icon to add picture</a:t>
            </a:r>
          </a:p>
        </p:txBody>
      </p:sp>
      <p:sp>
        <p:nvSpPr>
          <p:cNvPr id="3" name="Title 2">
            <a:extLst>
              <a:ext uri="{FF2B5EF4-FFF2-40B4-BE49-F238E27FC236}">
                <a16:creationId xmlns:a16="http://schemas.microsoft.com/office/drawing/2014/main" id="{FDE62DC0-E62B-4C02-71A5-9557A7BFED1F}"/>
              </a:ext>
            </a:extLst>
          </p:cNvPr>
          <p:cNvSpPr>
            <a:spLocks noGrp="1"/>
          </p:cNvSpPr>
          <p:nvPr>
            <p:ph type="title" hasCustomPrompt="1"/>
          </p:nvPr>
        </p:nvSpPr>
        <p:spPr>
          <a:xfrm>
            <a:off x="1779577" y="1728628"/>
            <a:ext cx="8632847" cy="664797"/>
          </a:xfrm>
        </p:spPr>
        <p:txBody>
          <a:bodyPr anchor="ctr" anchorCtr="0">
            <a:noAutofit/>
          </a:bodyPr>
          <a:lstStyle>
            <a:lvl1pPr algn="ctr">
              <a:defRPr sz="4800" b="1" cap="all" baseline="0">
                <a:solidFill>
                  <a:schemeClr val="bg1"/>
                </a:solidFill>
                <a:latin typeface="+mj-lt"/>
              </a:defRPr>
            </a:lvl1pPr>
          </a:lstStyle>
          <a:p>
            <a:r>
              <a:rPr lang="en-US"/>
              <a:t>Insert heading</a:t>
            </a:r>
          </a:p>
        </p:txBody>
      </p:sp>
    </p:spTree>
    <p:extLst>
      <p:ext uri="{BB962C8B-B14F-4D97-AF65-F5344CB8AC3E}">
        <p14:creationId xmlns:p14="http://schemas.microsoft.com/office/powerpoint/2010/main" val="7520589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Key Takeaways Whit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5B51F083-A523-4B49-34E0-992827A10C90}"/>
              </a:ext>
            </a:extLst>
          </p:cNvPr>
          <p:cNvSpPr>
            <a:spLocks noGrp="1"/>
          </p:cNvSpPr>
          <p:nvPr>
            <p:ph type="pic" sz="quarter" idx="13"/>
          </p:nvPr>
        </p:nvSpPr>
        <p:spPr>
          <a:xfrm>
            <a:off x="0" y="0"/>
            <a:ext cx="12192000" cy="1096963"/>
          </a:xfrm>
          <a:solidFill>
            <a:schemeClr val="tx1"/>
          </a:solidFill>
        </p:spPr>
        <p:txBody>
          <a:bodyPr/>
          <a:lstStyle>
            <a:lvl1pPr>
              <a:defRPr>
                <a:solidFill>
                  <a:schemeClr val="bg1"/>
                </a:solidFill>
              </a:defRPr>
            </a:lvl1pPr>
          </a:lstStyle>
          <a:p>
            <a:r>
              <a:rPr lang="en-US"/>
              <a:t>Click icon to add picture</a:t>
            </a:r>
          </a:p>
        </p:txBody>
      </p:sp>
      <p:sp>
        <p:nvSpPr>
          <p:cNvPr id="3" name="Title 2">
            <a:extLst>
              <a:ext uri="{FF2B5EF4-FFF2-40B4-BE49-F238E27FC236}">
                <a16:creationId xmlns:a16="http://schemas.microsoft.com/office/drawing/2014/main" id="{12CBE35E-FD92-0959-73BF-86865EF66CF2}"/>
              </a:ext>
            </a:extLst>
          </p:cNvPr>
          <p:cNvSpPr>
            <a:spLocks noGrp="1"/>
          </p:cNvSpPr>
          <p:nvPr>
            <p:ph type="title" hasCustomPrompt="1"/>
          </p:nvPr>
        </p:nvSpPr>
        <p:spPr>
          <a:xfrm>
            <a:off x="1779577" y="1728628"/>
            <a:ext cx="8632847" cy="664797"/>
          </a:xfrm>
        </p:spPr>
        <p:txBody>
          <a:bodyPr anchor="ctr" anchorCtr="0">
            <a:noAutofit/>
          </a:bodyPr>
          <a:lstStyle>
            <a:lvl1pPr algn="ctr">
              <a:defRPr sz="4800" b="1" cap="all" baseline="0">
                <a:solidFill>
                  <a:schemeClr val="tx1"/>
                </a:solidFill>
                <a:latin typeface="+mj-lt"/>
              </a:defRPr>
            </a:lvl1pPr>
          </a:lstStyle>
          <a:p>
            <a:r>
              <a:rPr lang="en-US"/>
              <a:t>Insert heading</a:t>
            </a:r>
          </a:p>
        </p:txBody>
      </p:sp>
      <p:sp>
        <p:nvSpPr>
          <p:cNvPr id="4" name="Text Placeholder 8">
            <a:extLst>
              <a:ext uri="{FF2B5EF4-FFF2-40B4-BE49-F238E27FC236}">
                <a16:creationId xmlns:a16="http://schemas.microsoft.com/office/drawing/2014/main" id="{C3341161-2BFD-9492-B45A-0A37EAE93505}"/>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tx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tx1"/>
                </a:solidFill>
              </a:rPr>
              <a:t>  |  LOCKTON</a:t>
            </a:r>
          </a:p>
        </p:txBody>
      </p:sp>
    </p:spTree>
    <p:extLst>
      <p:ext uri="{BB962C8B-B14F-4D97-AF65-F5344CB8AC3E}">
        <p14:creationId xmlns:p14="http://schemas.microsoft.com/office/powerpoint/2010/main" val="316921983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amp;A">
    <p:bg>
      <p:bgPr>
        <a:solidFill>
          <a:srgbClr val="000000"/>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95D3841-A248-6CF5-12B9-0B8853DA3890}"/>
              </a:ext>
            </a:extLst>
          </p:cNvPr>
          <p:cNvSpPr>
            <a:spLocks noGrp="1"/>
          </p:cNvSpPr>
          <p:nvPr>
            <p:ph type="pic" sz="quarter" idx="13"/>
          </p:nvPr>
        </p:nvSpPr>
        <p:spPr>
          <a:xfrm>
            <a:off x="0" y="1463675"/>
            <a:ext cx="12192000" cy="5394325"/>
          </a:xfrm>
        </p:spPr>
        <p:txBody>
          <a:bodyPr/>
          <a:lstStyle/>
          <a:p>
            <a:r>
              <a:rPr lang="en-US"/>
              <a:t>Click icon to add picture</a:t>
            </a:r>
          </a:p>
        </p:txBody>
      </p:sp>
      <p:sp>
        <p:nvSpPr>
          <p:cNvPr id="2" name="Title 2">
            <a:extLst>
              <a:ext uri="{FF2B5EF4-FFF2-40B4-BE49-F238E27FC236}">
                <a16:creationId xmlns:a16="http://schemas.microsoft.com/office/drawing/2014/main" id="{E09624ED-B9AC-4C3E-878A-1C4F177B91FE}"/>
              </a:ext>
            </a:extLst>
          </p:cNvPr>
          <p:cNvSpPr>
            <a:spLocks noGrp="1"/>
          </p:cNvSpPr>
          <p:nvPr>
            <p:ph type="title" hasCustomPrompt="1"/>
          </p:nvPr>
        </p:nvSpPr>
        <p:spPr>
          <a:xfrm>
            <a:off x="567193" y="592996"/>
            <a:ext cx="11057614" cy="634859"/>
          </a:xfrm>
        </p:spPr>
        <p:txBody>
          <a:bodyPr anchor="ctr" anchorCtr="0">
            <a:noAutofit/>
          </a:bodyPr>
          <a:lstStyle>
            <a:lvl1pPr algn="ctr">
              <a:defRPr sz="4800" b="1" cap="all" baseline="0">
                <a:solidFill>
                  <a:schemeClr val="bg1"/>
                </a:solidFill>
                <a:latin typeface="+mj-lt"/>
              </a:defRPr>
            </a:lvl1pPr>
          </a:lstStyle>
          <a:p>
            <a:r>
              <a:rPr lang="en-US"/>
              <a:t>Insert heading</a:t>
            </a:r>
          </a:p>
        </p:txBody>
      </p:sp>
      <p:sp>
        <p:nvSpPr>
          <p:cNvPr id="3" name="Text Placeholder 8">
            <a:extLst>
              <a:ext uri="{FF2B5EF4-FFF2-40B4-BE49-F238E27FC236}">
                <a16:creationId xmlns:a16="http://schemas.microsoft.com/office/drawing/2014/main" id="{4E708F10-E771-0EEE-910A-1DC729B01267}"/>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bg1"/>
                </a:solidFill>
              </a:rPr>
              <a:t>  |  LOCKTON</a:t>
            </a:r>
          </a:p>
        </p:txBody>
      </p:sp>
    </p:spTree>
    <p:extLst>
      <p:ext uri="{BB962C8B-B14F-4D97-AF65-F5344CB8AC3E}">
        <p14:creationId xmlns:p14="http://schemas.microsoft.com/office/powerpoint/2010/main" val="27351439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Speaker Slide_Black">
    <p:bg>
      <p:bgPr>
        <a:solidFill>
          <a:srgbClr val="000000"/>
        </a:solidFill>
        <a:effectLst/>
      </p:bgPr>
    </p:bg>
    <p:spTree>
      <p:nvGrpSpPr>
        <p:cNvPr id="1" name=""/>
        <p:cNvGrpSpPr/>
        <p:nvPr/>
      </p:nvGrpSpPr>
      <p:grpSpPr>
        <a:xfrm>
          <a:off x="0" y="0"/>
          <a:ext cx="0" cy="0"/>
          <a:chOff x="0" y="0"/>
          <a:chExt cx="0" cy="0"/>
        </a:xfrm>
      </p:grpSpPr>
      <p:pic>
        <p:nvPicPr>
          <p:cNvPr id="12" name="Picture 11" descr="A black wavy surface with a few lines&#10;&#10;Description automatically generated with medium confidence">
            <a:extLst>
              <a:ext uri="{FF2B5EF4-FFF2-40B4-BE49-F238E27FC236}">
                <a16:creationId xmlns:a16="http://schemas.microsoft.com/office/drawing/2014/main" id="{5B011F38-1A0C-8775-F536-F28126384405}"/>
              </a:ext>
            </a:extLst>
          </p:cNvPr>
          <p:cNvPicPr>
            <a:picLocks noChangeAspect="1"/>
          </p:cNvPicPr>
          <p:nvPr userDrawn="1"/>
        </p:nvPicPr>
        <p:blipFill rotWithShape="1">
          <a:blip r:embed="rId2" cstate="print">
            <a:duotone>
              <a:prstClr val="black"/>
              <a:schemeClr val="tx2">
                <a:tint val="45000"/>
                <a:satMod val="400000"/>
              </a:schemeClr>
            </a:duotone>
            <a:alphaModFix amt="60000"/>
            <a:extLst>
              <a:ext uri="{28A0092B-C50C-407E-A947-70E740481C1C}">
                <a14:useLocalDpi xmlns:a14="http://schemas.microsoft.com/office/drawing/2010/main"/>
              </a:ext>
            </a:extLst>
          </a:blip>
          <a:srcRect b="-1"/>
          <a:stretch/>
        </p:blipFill>
        <p:spPr>
          <a:xfrm>
            <a:off x="-1" y="3387"/>
            <a:ext cx="12192001" cy="6854613"/>
          </a:xfrm>
          <a:prstGeom prst="rect">
            <a:avLst/>
          </a:prstGeom>
        </p:spPr>
      </p:pic>
      <p:sp>
        <p:nvSpPr>
          <p:cNvPr id="8" name="Rectangle 7">
            <a:extLst>
              <a:ext uri="{FF2B5EF4-FFF2-40B4-BE49-F238E27FC236}">
                <a16:creationId xmlns:a16="http://schemas.microsoft.com/office/drawing/2014/main" id="{5BC9EB7B-68D1-A78D-3BAC-181CB20B425E}"/>
              </a:ext>
            </a:extLst>
          </p:cNvPr>
          <p:cNvSpPr/>
          <p:nvPr userDrawn="1"/>
        </p:nvSpPr>
        <p:spPr>
          <a:xfrm>
            <a:off x="0" y="504966"/>
            <a:ext cx="12192000" cy="6353034"/>
          </a:xfrm>
          <a:prstGeom prst="rect">
            <a:avLst/>
          </a:prstGeom>
          <a:gradFill>
            <a:gsLst>
              <a:gs pos="0">
                <a:schemeClr val="tx1">
                  <a:alpha val="0"/>
                </a:schemeClr>
              </a:gs>
              <a:gs pos="52000">
                <a:schemeClr val="tx1">
                  <a:alpha val="9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7" name="Rectangle 6">
            <a:extLst>
              <a:ext uri="{FF2B5EF4-FFF2-40B4-BE49-F238E27FC236}">
                <a16:creationId xmlns:a16="http://schemas.microsoft.com/office/drawing/2014/main" id="{EAA5B63E-954C-550A-07F8-2B4ABCCEAA15}"/>
              </a:ext>
            </a:extLst>
          </p:cNvPr>
          <p:cNvSpPr/>
          <p:nvPr userDrawn="1"/>
        </p:nvSpPr>
        <p:spPr>
          <a:xfrm>
            <a:off x="0" y="1704900"/>
            <a:ext cx="12192000" cy="5016500"/>
          </a:xfrm>
          <a:prstGeom prst="rect">
            <a:avLst/>
          </a:prstGeom>
          <a:gradFill>
            <a:gsLst>
              <a:gs pos="28000">
                <a:schemeClr val="tx1">
                  <a:alpha val="0"/>
                </a:schemeClr>
              </a:gs>
              <a:gs pos="94000">
                <a:schemeClr val="tx1">
                  <a:alpha val="57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 name="Picture Placeholder 26">
            <a:extLst>
              <a:ext uri="{FF2B5EF4-FFF2-40B4-BE49-F238E27FC236}">
                <a16:creationId xmlns:a16="http://schemas.microsoft.com/office/drawing/2014/main" id="{5543B16D-4FF9-A52E-80A8-7C6755CAE82E}"/>
              </a:ext>
            </a:extLst>
          </p:cNvPr>
          <p:cNvSpPr>
            <a:spLocks noGrp="1"/>
          </p:cNvSpPr>
          <p:nvPr>
            <p:ph type="pic" sz="quarter" idx="17" hasCustomPrompt="1"/>
          </p:nvPr>
        </p:nvSpPr>
        <p:spPr>
          <a:xfrm>
            <a:off x="7407071" y="1251116"/>
            <a:ext cx="3133352" cy="3133352"/>
          </a:xfrm>
          <a:prstGeom prst="ellipse">
            <a:avLst/>
          </a:prstGeom>
          <a:solidFill>
            <a:schemeClr val="tx1"/>
          </a:solidFill>
          <a:ln w="31750">
            <a:solidFill>
              <a:srgbClr val="363636"/>
            </a:solidFill>
          </a:ln>
        </p:spPr>
        <p:txBody>
          <a:bodyPr/>
          <a:lstStyle>
            <a:lvl1pPr algn="ctr">
              <a:defRPr sz="1600">
                <a:solidFill>
                  <a:schemeClr val="bg1"/>
                </a:solidFill>
              </a:defRPr>
            </a:lvl1pPr>
          </a:lstStyle>
          <a:p>
            <a:pPr marL="0" marR="0" lvl="0" indent="0" algn="ctr" defTabSz="914354"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a:t>Click to insert picture</a:t>
            </a:r>
          </a:p>
          <a:p>
            <a:endParaRPr lang="en-US"/>
          </a:p>
        </p:txBody>
      </p:sp>
      <p:sp>
        <p:nvSpPr>
          <p:cNvPr id="14" name="Text Placeholder 30">
            <a:extLst>
              <a:ext uri="{FF2B5EF4-FFF2-40B4-BE49-F238E27FC236}">
                <a16:creationId xmlns:a16="http://schemas.microsoft.com/office/drawing/2014/main" id="{17BBF870-FF22-495C-8366-E431586A2DE9}"/>
              </a:ext>
            </a:extLst>
          </p:cNvPr>
          <p:cNvSpPr>
            <a:spLocks noGrp="1"/>
          </p:cNvSpPr>
          <p:nvPr>
            <p:ph type="body" sz="quarter" idx="18" hasCustomPrompt="1"/>
          </p:nvPr>
        </p:nvSpPr>
        <p:spPr>
          <a:xfrm>
            <a:off x="7407071" y="4630514"/>
            <a:ext cx="3133353" cy="300037"/>
          </a:xfrm>
        </p:spPr>
        <p:txBody>
          <a:bodyPr/>
          <a:lstStyle>
            <a:lvl1pPr marL="0" indent="0" algn="ctr">
              <a:buFont typeface="Arial" panose="020B0604020202020204" pitchFamily="34" charset="0"/>
              <a:buNone/>
              <a:defRPr sz="2000" b="1">
                <a:solidFill>
                  <a:schemeClr val="bg1"/>
                </a:solidFill>
              </a:defRPr>
            </a:lvl1pPr>
            <a:lvl2pPr marL="8465" indent="0" algn="ctr">
              <a:buNone/>
              <a:defRPr b="1"/>
            </a:lvl2pPr>
            <a:lvl3pPr marL="357699" indent="0" algn="ctr">
              <a:buNone/>
              <a:defRPr b="1"/>
            </a:lvl3pPr>
            <a:lvl4pPr marL="656134" indent="0" algn="ctr">
              <a:buNone/>
              <a:defRPr b="1"/>
            </a:lvl4pPr>
            <a:lvl5pPr marL="954568" indent="0" algn="ctr">
              <a:buNone/>
              <a:defRPr b="1"/>
            </a:lvl5pPr>
          </a:lstStyle>
          <a:p>
            <a:pPr lvl="0"/>
            <a:r>
              <a:rPr lang="en-US"/>
              <a:t>Name </a:t>
            </a:r>
            <a:r>
              <a:rPr lang="en-US" err="1"/>
              <a:t>Lastname</a:t>
            </a:r>
            <a:endParaRPr lang="en-US"/>
          </a:p>
        </p:txBody>
      </p:sp>
      <p:sp>
        <p:nvSpPr>
          <p:cNvPr id="15" name="Text Placeholder 30">
            <a:extLst>
              <a:ext uri="{FF2B5EF4-FFF2-40B4-BE49-F238E27FC236}">
                <a16:creationId xmlns:a16="http://schemas.microsoft.com/office/drawing/2014/main" id="{542A7DE2-9616-9244-73D8-A285ECF3BAB6}"/>
              </a:ext>
            </a:extLst>
          </p:cNvPr>
          <p:cNvSpPr>
            <a:spLocks noGrp="1"/>
          </p:cNvSpPr>
          <p:nvPr>
            <p:ph type="body" sz="quarter" idx="19" hasCustomPrompt="1"/>
          </p:nvPr>
        </p:nvSpPr>
        <p:spPr>
          <a:xfrm>
            <a:off x="7407071" y="5067893"/>
            <a:ext cx="3133353" cy="300037"/>
          </a:xfrm>
        </p:spPr>
        <p:txBody>
          <a:bodyPr/>
          <a:lstStyle>
            <a:lvl1pPr marL="0" indent="0" algn="ctr">
              <a:buFont typeface="Arial" panose="020B0604020202020204" pitchFamily="34" charset="0"/>
              <a:buNone/>
              <a:defRPr sz="1800" b="0">
                <a:solidFill>
                  <a:schemeClr val="bg1"/>
                </a:solidFill>
              </a:defRPr>
            </a:lvl1pPr>
            <a:lvl2pPr marL="8465" indent="0" algn="ctr">
              <a:buNone/>
              <a:defRPr b="1"/>
            </a:lvl2pPr>
            <a:lvl3pPr marL="357699" indent="0" algn="ctr">
              <a:buNone/>
              <a:defRPr b="1"/>
            </a:lvl3pPr>
            <a:lvl4pPr marL="656134" indent="0" algn="ctr">
              <a:buNone/>
              <a:defRPr b="1"/>
            </a:lvl4pPr>
            <a:lvl5pPr marL="954568" indent="0" algn="ctr">
              <a:buNone/>
              <a:defRPr b="1"/>
            </a:lvl5pPr>
          </a:lstStyle>
          <a:p>
            <a:pPr lvl="0"/>
            <a:r>
              <a:rPr lang="en-US"/>
              <a:t>Title</a:t>
            </a:r>
          </a:p>
        </p:txBody>
      </p:sp>
      <p:sp>
        <p:nvSpPr>
          <p:cNvPr id="16" name="Title 1">
            <a:extLst>
              <a:ext uri="{FF2B5EF4-FFF2-40B4-BE49-F238E27FC236}">
                <a16:creationId xmlns:a16="http://schemas.microsoft.com/office/drawing/2014/main" id="{DD745313-BF66-B5B0-1AE0-357D55EA94EB}"/>
              </a:ext>
            </a:extLst>
          </p:cNvPr>
          <p:cNvSpPr>
            <a:spLocks noGrp="1"/>
          </p:cNvSpPr>
          <p:nvPr>
            <p:ph type="title" hasCustomPrompt="1"/>
          </p:nvPr>
        </p:nvSpPr>
        <p:spPr>
          <a:xfrm>
            <a:off x="641364" y="1568300"/>
            <a:ext cx="4396409" cy="2181758"/>
          </a:xfrm>
        </p:spPr>
        <p:txBody>
          <a:bodyPr anchor="b">
            <a:noAutofit/>
          </a:bodyPr>
          <a:lstStyle>
            <a:lvl1pPr algn="l">
              <a:defRPr sz="4400" b="1" i="0" cap="all" baseline="0">
                <a:solidFill>
                  <a:schemeClr val="bg1"/>
                </a:solidFill>
                <a:latin typeface="+mj-lt"/>
                <a:ea typeface="Segoe UI Black" panose="020B0A02040204020203" pitchFamily="34" charset="0"/>
              </a:defRPr>
            </a:lvl1pPr>
          </a:lstStyle>
          <a:p>
            <a:r>
              <a:rPr lang="en-US"/>
              <a:t>Speaker slide insert title</a:t>
            </a:r>
          </a:p>
        </p:txBody>
      </p:sp>
      <p:cxnSp>
        <p:nvCxnSpPr>
          <p:cNvPr id="17" name="Straight Connector 16">
            <a:extLst>
              <a:ext uri="{FF2B5EF4-FFF2-40B4-BE49-F238E27FC236}">
                <a16:creationId xmlns:a16="http://schemas.microsoft.com/office/drawing/2014/main" id="{D6711FB5-AC80-8E3B-91C5-FA30516D72E7}"/>
              </a:ext>
            </a:extLst>
          </p:cNvPr>
          <p:cNvCxnSpPr>
            <a:cxnSpLocks/>
          </p:cNvCxnSpPr>
          <p:nvPr userDrawn="1"/>
        </p:nvCxnSpPr>
        <p:spPr>
          <a:xfrm flipH="1">
            <a:off x="748045" y="4039900"/>
            <a:ext cx="1458686" cy="0"/>
          </a:xfrm>
          <a:prstGeom prst="line">
            <a:avLst/>
          </a:prstGeom>
          <a:ln w="31750">
            <a:solidFill>
              <a:srgbClr val="00AEE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794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Speaker Slide_White">
    <p:bg>
      <p:bgPr>
        <a:solidFill>
          <a:schemeClr val="bg1"/>
        </a:solidFill>
        <a:effectLst/>
      </p:bgPr>
    </p:bg>
    <p:spTree>
      <p:nvGrpSpPr>
        <p:cNvPr id="1" name=""/>
        <p:cNvGrpSpPr/>
        <p:nvPr/>
      </p:nvGrpSpPr>
      <p:grpSpPr>
        <a:xfrm>
          <a:off x="0" y="0"/>
          <a:ext cx="0" cy="0"/>
          <a:chOff x="0" y="0"/>
          <a:chExt cx="0" cy="0"/>
        </a:xfrm>
      </p:grpSpPr>
      <p:pic>
        <p:nvPicPr>
          <p:cNvPr id="2" name="Picture 1" descr="A black wavy surface with a few lines&#10;&#10;Description automatically generated with medium confidence">
            <a:extLst>
              <a:ext uri="{FF2B5EF4-FFF2-40B4-BE49-F238E27FC236}">
                <a16:creationId xmlns:a16="http://schemas.microsoft.com/office/drawing/2014/main" id="{81DF9472-0919-6E0A-AB4F-E91114155DA1}"/>
              </a:ext>
            </a:extLst>
          </p:cNvPr>
          <p:cNvPicPr>
            <a:picLocks noChangeAspect="1"/>
          </p:cNvPicPr>
          <p:nvPr userDrawn="1"/>
        </p:nvPicPr>
        <p:blipFill rotWithShape="1">
          <a:blip r:embed="rId2" cstate="print">
            <a:lum bright="70000" contrast="-70000"/>
            <a:alphaModFix amt="40000"/>
            <a:extLst>
              <a:ext uri="{28A0092B-C50C-407E-A947-70E740481C1C}">
                <a14:useLocalDpi xmlns:a14="http://schemas.microsoft.com/office/drawing/2010/main"/>
              </a:ext>
            </a:extLst>
          </a:blip>
          <a:srcRect b="-1"/>
          <a:stretch/>
        </p:blipFill>
        <p:spPr>
          <a:xfrm>
            <a:off x="1" y="0"/>
            <a:ext cx="12192001" cy="6854613"/>
          </a:xfrm>
          <a:prstGeom prst="rect">
            <a:avLst/>
          </a:prstGeom>
        </p:spPr>
      </p:pic>
      <p:sp>
        <p:nvSpPr>
          <p:cNvPr id="3" name="Rectangle 2">
            <a:extLst>
              <a:ext uri="{FF2B5EF4-FFF2-40B4-BE49-F238E27FC236}">
                <a16:creationId xmlns:a16="http://schemas.microsoft.com/office/drawing/2014/main" id="{32BF6705-CB5C-D563-2DF4-DA5E01C7CEFB}"/>
              </a:ext>
            </a:extLst>
          </p:cNvPr>
          <p:cNvSpPr/>
          <p:nvPr userDrawn="1"/>
        </p:nvSpPr>
        <p:spPr>
          <a:xfrm>
            <a:off x="0" y="1841501"/>
            <a:ext cx="12192000" cy="5016500"/>
          </a:xfrm>
          <a:prstGeom prst="rect">
            <a:avLst/>
          </a:prstGeom>
          <a:gradFill>
            <a:gsLst>
              <a:gs pos="39000">
                <a:schemeClr val="bg1">
                  <a:alpha val="0"/>
                </a:schemeClr>
              </a:gs>
              <a:gs pos="88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9" name="Picture Placeholder 26">
            <a:extLst>
              <a:ext uri="{FF2B5EF4-FFF2-40B4-BE49-F238E27FC236}">
                <a16:creationId xmlns:a16="http://schemas.microsoft.com/office/drawing/2014/main" id="{4B4091F5-D42A-3CF4-73EB-8D8F1914ECD5}"/>
              </a:ext>
            </a:extLst>
          </p:cNvPr>
          <p:cNvSpPr>
            <a:spLocks noGrp="1"/>
          </p:cNvSpPr>
          <p:nvPr>
            <p:ph type="pic" sz="quarter" idx="17" hasCustomPrompt="1"/>
          </p:nvPr>
        </p:nvSpPr>
        <p:spPr>
          <a:xfrm>
            <a:off x="7407071" y="1251116"/>
            <a:ext cx="3133352" cy="3133352"/>
          </a:xfrm>
          <a:prstGeom prst="ellipse">
            <a:avLst/>
          </a:prstGeom>
          <a:solidFill>
            <a:schemeClr val="tx1"/>
          </a:solidFill>
          <a:ln w="31750">
            <a:solidFill>
              <a:srgbClr val="363636"/>
            </a:solidFill>
          </a:ln>
        </p:spPr>
        <p:txBody>
          <a:bodyPr/>
          <a:lstStyle>
            <a:lvl1pPr algn="ctr">
              <a:defRPr sz="1600">
                <a:solidFill>
                  <a:schemeClr val="bg1"/>
                </a:solidFill>
              </a:defRPr>
            </a:lvl1pPr>
          </a:lstStyle>
          <a:p>
            <a:pPr marL="0" marR="0" lvl="0" indent="0" algn="ctr" defTabSz="914354"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a:t>Click to insert picture</a:t>
            </a:r>
          </a:p>
          <a:p>
            <a:endParaRPr lang="en-US"/>
          </a:p>
        </p:txBody>
      </p:sp>
      <p:sp>
        <p:nvSpPr>
          <p:cNvPr id="10" name="Text Placeholder 30">
            <a:extLst>
              <a:ext uri="{FF2B5EF4-FFF2-40B4-BE49-F238E27FC236}">
                <a16:creationId xmlns:a16="http://schemas.microsoft.com/office/drawing/2014/main" id="{8491FDDC-43C8-6594-A723-3872C0AE3CB9}"/>
              </a:ext>
            </a:extLst>
          </p:cNvPr>
          <p:cNvSpPr>
            <a:spLocks noGrp="1"/>
          </p:cNvSpPr>
          <p:nvPr>
            <p:ph type="body" sz="quarter" idx="18" hasCustomPrompt="1"/>
          </p:nvPr>
        </p:nvSpPr>
        <p:spPr>
          <a:xfrm>
            <a:off x="7407071" y="4630514"/>
            <a:ext cx="3133353" cy="300037"/>
          </a:xfrm>
        </p:spPr>
        <p:txBody>
          <a:bodyPr/>
          <a:lstStyle>
            <a:lvl1pPr marL="0" indent="0" algn="ctr">
              <a:buFont typeface="Arial" panose="020B0604020202020204" pitchFamily="34" charset="0"/>
              <a:buNone/>
              <a:defRPr sz="2000" b="1">
                <a:solidFill>
                  <a:schemeClr val="tx1"/>
                </a:solidFill>
              </a:defRPr>
            </a:lvl1pPr>
            <a:lvl2pPr marL="8465" indent="0" algn="ctr">
              <a:buNone/>
              <a:defRPr b="1"/>
            </a:lvl2pPr>
            <a:lvl3pPr marL="357699" indent="0" algn="ctr">
              <a:buNone/>
              <a:defRPr b="1"/>
            </a:lvl3pPr>
            <a:lvl4pPr marL="656134" indent="0" algn="ctr">
              <a:buNone/>
              <a:defRPr b="1"/>
            </a:lvl4pPr>
            <a:lvl5pPr marL="954568" indent="0" algn="ctr">
              <a:buNone/>
              <a:defRPr b="1"/>
            </a:lvl5pPr>
          </a:lstStyle>
          <a:p>
            <a:pPr lvl="0"/>
            <a:r>
              <a:rPr lang="en-US"/>
              <a:t>Name </a:t>
            </a:r>
            <a:r>
              <a:rPr lang="en-US" err="1"/>
              <a:t>Lastname</a:t>
            </a:r>
            <a:endParaRPr lang="en-US"/>
          </a:p>
        </p:txBody>
      </p:sp>
      <p:sp>
        <p:nvSpPr>
          <p:cNvPr id="11" name="Text Placeholder 30">
            <a:extLst>
              <a:ext uri="{FF2B5EF4-FFF2-40B4-BE49-F238E27FC236}">
                <a16:creationId xmlns:a16="http://schemas.microsoft.com/office/drawing/2014/main" id="{521C5012-A6B0-B15B-38D8-05E12697576A}"/>
              </a:ext>
            </a:extLst>
          </p:cNvPr>
          <p:cNvSpPr>
            <a:spLocks noGrp="1"/>
          </p:cNvSpPr>
          <p:nvPr>
            <p:ph type="body" sz="quarter" idx="19" hasCustomPrompt="1"/>
          </p:nvPr>
        </p:nvSpPr>
        <p:spPr>
          <a:xfrm>
            <a:off x="7407071" y="5053605"/>
            <a:ext cx="3133353" cy="300037"/>
          </a:xfrm>
        </p:spPr>
        <p:txBody>
          <a:bodyPr/>
          <a:lstStyle>
            <a:lvl1pPr marL="0" indent="0" algn="ctr">
              <a:buFont typeface="Arial" panose="020B0604020202020204" pitchFamily="34" charset="0"/>
              <a:buNone/>
              <a:defRPr sz="1800" b="0">
                <a:solidFill>
                  <a:schemeClr val="tx1"/>
                </a:solidFill>
              </a:defRPr>
            </a:lvl1pPr>
            <a:lvl2pPr marL="8465" indent="0" algn="ctr">
              <a:buNone/>
              <a:defRPr b="1"/>
            </a:lvl2pPr>
            <a:lvl3pPr marL="357699" indent="0" algn="ctr">
              <a:buNone/>
              <a:defRPr b="1"/>
            </a:lvl3pPr>
            <a:lvl4pPr marL="656134" indent="0" algn="ctr">
              <a:buNone/>
              <a:defRPr b="1"/>
            </a:lvl4pPr>
            <a:lvl5pPr marL="954568" indent="0" algn="ctr">
              <a:buNone/>
              <a:defRPr b="1"/>
            </a:lvl5pPr>
          </a:lstStyle>
          <a:p>
            <a:pPr lvl="0"/>
            <a:r>
              <a:rPr lang="en-US"/>
              <a:t>Title</a:t>
            </a:r>
          </a:p>
        </p:txBody>
      </p:sp>
      <p:sp>
        <p:nvSpPr>
          <p:cNvPr id="6" name="Title 1">
            <a:extLst>
              <a:ext uri="{FF2B5EF4-FFF2-40B4-BE49-F238E27FC236}">
                <a16:creationId xmlns:a16="http://schemas.microsoft.com/office/drawing/2014/main" id="{A2BA2712-22D0-00C0-F891-646A958C93BD}"/>
              </a:ext>
            </a:extLst>
          </p:cNvPr>
          <p:cNvSpPr>
            <a:spLocks noGrp="1"/>
          </p:cNvSpPr>
          <p:nvPr>
            <p:ph type="title" hasCustomPrompt="1"/>
          </p:nvPr>
        </p:nvSpPr>
        <p:spPr>
          <a:xfrm>
            <a:off x="641363" y="1568300"/>
            <a:ext cx="4396409" cy="2181758"/>
          </a:xfrm>
        </p:spPr>
        <p:txBody>
          <a:bodyPr anchor="b">
            <a:noAutofit/>
          </a:bodyPr>
          <a:lstStyle>
            <a:lvl1pPr algn="l">
              <a:defRPr sz="4400" b="1" i="0" cap="all" baseline="0">
                <a:solidFill>
                  <a:srgbClr val="000000"/>
                </a:solidFill>
                <a:latin typeface="+mn-lt"/>
                <a:ea typeface="Segoe UI Black" panose="020B0A02040204020203" pitchFamily="34" charset="0"/>
              </a:defRPr>
            </a:lvl1pPr>
          </a:lstStyle>
          <a:p>
            <a:r>
              <a:rPr lang="en-US"/>
              <a:t>Speaker slide insert title</a:t>
            </a:r>
          </a:p>
        </p:txBody>
      </p:sp>
      <p:cxnSp>
        <p:nvCxnSpPr>
          <p:cNvPr id="4" name="Straight Connector 3">
            <a:extLst>
              <a:ext uri="{FF2B5EF4-FFF2-40B4-BE49-F238E27FC236}">
                <a16:creationId xmlns:a16="http://schemas.microsoft.com/office/drawing/2014/main" id="{D4AC37B5-4419-A2E8-18F9-30EF8A5A3795}"/>
              </a:ext>
            </a:extLst>
          </p:cNvPr>
          <p:cNvCxnSpPr>
            <a:cxnSpLocks/>
          </p:cNvCxnSpPr>
          <p:nvPr userDrawn="1"/>
        </p:nvCxnSpPr>
        <p:spPr>
          <a:xfrm flipH="1">
            <a:off x="748045" y="4039900"/>
            <a:ext cx="1458686" cy="0"/>
          </a:xfrm>
          <a:prstGeom prst="line">
            <a:avLst/>
          </a:prstGeom>
          <a:ln w="31750">
            <a:solidFill>
              <a:srgbClr val="00AEE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38231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wo Speaker Slide_Black">
    <p:bg>
      <p:bgPr>
        <a:solidFill>
          <a:srgbClr val="000000"/>
        </a:solidFill>
        <a:effectLst/>
      </p:bgPr>
    </p:bg>
    <p:spTree>
      <p:nvGrpSpPr>
        <p:cNvPr id="1" name=""/>
        <p:cNvGrpSpPr/>
        <p:nvPr/>
      </p:nvGrpSpPr>
      <p:grpSpPr>
        <a:xfrm>
          <a:off x="0" y="0"/>
          <a:ext cx="0" cy="0"/>
          <a:chOff x="0" y="0"/>
          <a:chExt cx="0" cy="0"/>
        </a:xfrm>
      </p:grpSpPr>
      <p:pic>
        <p:nvPicPr>
          <p:cNvPr id="12" name="Picture 11" descr="A black wavy surface with a few lines&#10;&#10;Description automatically generated with medium confidence">
            <a:extLst>
              <a:ext uri="{FF2B5EF4-FFF2-40B4-BE49-F238E27FC236}">
                <a16:creationId xmlns:a16="http://schemas.microsoft.com/office/drawing/2014/main" id="{5B011F38-1A0C-8775-F536-F28126384405}"/>
              </a:ext>
            </a:extLst>
          </p:cNvPr>
          <p:cNvPicPr>
            <a:picLocks noChangeAspect="1"/>
          </p:cNvPicPr>
          <p:nvPr userDrawn="1"/>
        </p:nvPicPr>
        <p:blipFill rotWithShape="1">
          <a:blip r:embed="rId2" cstate="print">
            <a:duotone>
              <a:prstClr val="black"/>
              <a:schemeClr val="tx2">
                <a:tint val="45000"/>
                <a:satMod val="400000"/>
              </a:schemeClr>
            </a:duotone>
            <a:alphaModFix amt="60000"/>
            <a:extLst>
              <a:ext uri="{28A0092B-C50C-407E-A947-70E740481C1C}">
                <a14:useLocalDpi xmlns:a14="http://schemas.microsoft.com/office/drawing/2010/main"/>
              </a:ext>
            </a:extLst>
          </a:blip>
          <a:srcRect b="-1"/>
          <a:stretch/>
        </p:blipFill>
        <p:spPr>
          <a:xfrm>
            <a:off x="-1" y="3387"/>
            <a:ext cx="12192001" cy="6854613"/>
          </a:xfrm>
          <a:prstGeom prst="rect">
            <a:avLst/>
          </a:prstGeom>
        </p:spPr>
      </p:pic>
      <p:sp>
        <p:nvSpPr>
          <p:cNvPr id="8" name="Rectangle 7">
            <a:extLst>
              <a:ext uri="{FF2B5EF4-FFF2-40B4-BE49-F238E27FC236}">
                <a16:creationId xmlns:a16="http://schemas.microsoft.com/office/drawing/2014/main" id="{5BC9EB7B-68D1-A78D-3BAC-181CB20B425E}"/>
              </a:ext>
            </a:extLst>
          </p:cNvPr>
          <p:cNvSpPr/>
          <p:nvPr userDrawn="1"/>
        </p:nvSpPr>
        <p:spPr>
          <a:xfrm>
            <a:off x="0" y="504966"/>
            <a:ext cx="12192000" cy="6353034"/>
          </a:xfrm>
          <a:prstGeom prst="rect">
            <a:avLst/>
          </a:prstGeom>
          <a:gradFill>
            <a:gsLst>
              <a:gs pos="0">
                <a:schemeClr val="tx1">
                  <a:alpha val="0"/>
                </a:schemeClr>
              </a:gs>
              <a:gs pos="52000">
                <a:schemeClr val="tx1">
                  <a:alpha val="9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7" name="Rectangle 6">
            <a:extLst>
              <a:ext uri="{FF2B5EF4-FFF2-40B4-BE49-F238E27FC236}">
                <a16:creationId xmlns:a16="http://schemas.microsoft.com/office/drawing/2014/main" id="{EAA5B63E-954C-550A-07F8-2B4ABCCEAA15}"/>
              </a:ext>
            </a:extLst>
          </p:cNvPr>
          <p:cNvSpPr/>
          <p:nvPr userDrawn="1"/>
        </p:nvSpPr>
        <p:spPr>
          <a:xfrm>
            <a:off x="0" y="1704900"/>
            <a:ext cx="12192000" cy="5016500"/>
          </a:xfrm>
          <a:prstGeom prst="rect">
            <a:avLst/>
          </a:prstGeom>
          <a:gradFill>
            <a:gsLst>
              <a:gs pos="28000">
                <a:schemeClr val="tx1">
                  <a:alpha val="0"/>
                </a:schemeClr>
              </a:gs>
              <a:gs pos="94000">
                <a:schemeClr val="tx1">
                  <a:alpha val="57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 name="Title 1">
            <a:extLst>
              <a:ext uri="{FF2B5EF4-FFF2-40B4-BE49-F238E27FC236}">
                <a16:creationId xmlns:a16="http://schemas.microsoft.com/office/drawing/2014/main" id="{2E4BCAF9-26A8-AEE1-0488-49BD5B8D49ED}"/>
              </a:ext>
            </a:extLst>
          </p:cNvPr>
          <p:cNvSpPr>
            <a:spLocks noGrp="1"/>
          </p:cNvSpPr>
          <p:nvPr>
            <p:ph type="title" hasCustomPrompt="1"/>
          </p:nvPr>
        </p:nvSpPr>
        <p:spPr>
          <a:xfrm>
            <a:off x="641363" y="1568300"/>
            <a:ext cx="4396409" cy="2181758"/>
          </a:xfrm>
        </p:spPr>
        <p:txBody>
          <a:bodyPr anchor="b">
            <a:noAutofit/>
          </a:bodyPr>
          <a:lstStyle>
            <a:lvl1pPr algn="l">
              <a:defRPr sz="4400" b="1" i="0" cap="all" baseline="0">
                <a:solidFill>
                  <a:schemeClr val="bg1"/>
                </a:solidFill>
                <a:latin typeface="+mj-lt"/>
                <a:ea typeface="Segoe UI Black" panose="020B0A02040204020203" pitchFamily="34" charset="0"/>
              </a:defRPr>
            </a:lvl1pPr>
          </a:lstStyle>
          <a:p>
            <a:r>
              <a:rPr lang="en-US"/>
              <a:t>Speaker slide insert title</a:t>
            </a:r>
          </a:p>
        </p:txBody>
      </p:sp>
      <p:sp>
        <p:nvSpPr>
          <p:cNvPr id="13" name="Picture Placeholder 26">
            <a:extLst>
              <a:ext uri="{FF2B5EF4-FFF2-40B4-BE49-F238E27FC236}">
                <a16:creationId xmlns:a16="http://schemas.microsoft.com/office/drawing/2014/main" id="{5543B16D-4FF9-A52E-80A8-7C6755CAE82E}"/>
              </a:ext>
            </a:extLst>
          </p:cNvPr>
          <p:cNvSpPr>
            <a:spLocks noGrp="1"/>
          </p:cNvSpPr>
          <p:nvPr>
            <p:ph type="pic" sz="quarter" idx="17" hasCustomPrompt="1"/>
          </p:nvPr>
        </p:nvSpPr>
        <p:spPr>
          <a:xfrm>
            <a:off x="5337061" y="1704564"/>
            <a:ext cx="2679903" cy="2679903"/>
          </a:xfrm>
          <a:prstGeom prst="ellipse">
            <a:avLst/>
          </a:prstGeom>
          <a:solidFill>
            <a:schemeClr val="tx1"/>
          </a:solidFill>
          <a:ln w="31750">
            <a:solidFill>
              <a:srgbClr val="363636"/>
            </a:solidFill>
          </a:ln>
        </p:spPr>
        <p:txBody>
          <a:bodyPr/>
          <a:lstStyle>
            <a:lvl1pPr algn="ctr">
              <a:defRPr sz="1600">
                <a:solidFill>
                  <a:schemeClr val="bg1"/>
                </a:solidFill>
              </a:defRPr>
            </a:lvl1pPr>
          </a:lstStyle>
          <a:p>
            <a:pPr marL="0" marR="0" lvl="0" indent="0" algn="ctr" defTabSz="914354"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a:t>Click to insert picture</a:t>
            </a:r>
          </a:p>
          <a:p>
            <a:endParaRPr lang="en-US"/>
          </a:p>
        </p:txBody>
      </p:sp>
      <p:sp>
        <p:nvSpPr>
          <p:cNvPr id="14" name="Text Placeholder 30">
            <a:extLst>
              <a:ext uri="{FF2B5EF4-FFF2-40B4-BE49-F238E27FC236}">
                <a16:creationId xmlns:a16="http://schemas.microsoft.com/office/drawing/2014/main" id="{17BBF870-FF22-495C-8366-E431586A2DE9}"/>
              </a:ext>
            </a:extLst>
          </p:cNvPr>
          <p:cNvSpPr>
            <a:spLocks noGrp="1"/>
          </p:cNvSpPr>
          <p:nvPr>
            <p:ph type="body" sz="quarter" idx="18" hasCustomPrompt="1"/>
          </p:nvPr>
        </p:nvSpPr>
        <p:spPr>
          <a:xfrm>
            <a:off x="5110336" y="4630514"/>
            <a:ext cx="3133353" cy="300037"/>
          </a:xfrm>
        </p:spPr>
        <p:txBody>
          <a:bodyPr/>
          <a:lstStyle>
            <a:lvl1pPr marL="0" indent="0" algn="ctr">
              <a:buFont typeface="Arial" panose="020B0604020202020204" pitchFamily="34" charset="0"/>
              <a:buNone/>
              <a:defRPr sz="2000" b="1">
                <a:solidFill>
                  <a:schemeClr val="bg1"/>
                </a:solidFill>
              </a:defRPr>
            </a:lvl1pPr>
            <a:lvl2pPr marL="8465" indent="0" algn="ctr">
              <a:buNone/>
              <a:defRPr b="1"/>
            </a:lvl2pPr>
            <a:lvl3pPr marL="357699" indent="0" algn="ctr">
              <a:buNone/>
              <a:defRPr b="1"/>
            </a:lvl3pPr>
            <a:lvl4pPr marL="656134" indent="0" algn="ctr">
              <a:buNone/>
              <a:defRPr b="1"/>
            </a:lvl4pPr>
            <a:lvl5pPr marL="954568" indent="0" algn="ctr">
              <a:buNone/>
              <a:defRPr b="1"/>
            </a:lvl5pPr>
          </a:lstStyle>
          <a:p>
            <a:pPr lvl="0"/>
            <a:r>
              <a:rPr lang="en-US"/>
              <a:t>Name </a:t>
            </a:r>
            <a:r>
              <a:rPr lang="en-US" err="1"/>
              <a:t>Lastname</a:t>
            </a:r>
            <a:endParaRPr lang="en-US"/>
          </a:p>
        </p:txBody>
      </p:sp>
      <p:sp>
        <p:nvSpPr>
          <p:cNvPr id="15" name="Text Placeholder 30">
            <a:extLst>
              <a:ext uri="{FF2B5EF4-FFF2-40B4-BE49-F238E27FC236}">
                <a16:creationId xmlns:a16="http://schemas.microsoft.com/office/drawing/2014/main" id="{542A7DE2-9616-9244-73D8-A285ECF3BAB6}"/>
              </a:ext>
            </a:extLst>
          </p:cNvPr>
          <p:cNvSpPr>
            <a:spLocks noGrp="1"/>
          </p:cNvSpPr>
          <p:nvPr>
            <p:ph type="body" sz="quarter" idx="19" hasCustomPrompt="1"/>
          </p:nvPr>
        </p:nvSpPr>
        <p:spPr>
          <a:xfrm>
            <a:off x="5110336" y="5043819"/>
            <a:ext cx="3133353" cy="300037"/>
          </a:xfrm>
        </p:spPr>
        <p:txBody>
          <a:bodyPr/>
          <a:lstStyle>
            <a:lvl1pPr marL="0" indent="0" algn="ctr">
              <a:buFont typeface="Arial" panose="020B0604020202020204" pitchFamily="34" charset="0"/>
              <a:buNone/>
              <a:defRPr sz="1800" b="0">
                <a:solidFill>
                  <a:schemeClr val="bg1"/>
                </a:solidFill>
              </a:defRPr>
            </a:lvl1pPr>
            <a:lvl2pPr marL="8465" indent="0" algn="ctr">
              <a:buNone/>
              <a:defRPr b="1"/>
            </a:lvl2pPr>
            <a:lvl3pPr marL="357699" indent="0" algn="ctr">
              <a:buNone/>
              <a:defRPr b="1"/>
            </a:lvl3pPr>
            <a:lvl4pPr marL="656134" indent="0" algn="ctr">
              <a:buNone/>
              <a:defRPr b="1"/>
            </a:lvl4pPr>
            <a:lvl5pPr marL="954568" indent="0" algn="ctr">
              <a:buNone/>
              <a:defRPr b="1"/>
            </a:lvl5pPr>
          </a:lstStyle>
          <a:p>
            <a:pPr lvl="0"/>
            <a:r>
              <a:rPr lang="en-US"/>
              <a:t>Title</a:t>
            </a:r>
          </a:p>
        </p:txBody>
      </p:sp>
      <p:sp>
        <p:nvSpPr>
          <p:cNvPr id="2" name="Picture Placeholder 26">
            <a:extLst>
              <a:ext uri="{FF2B5EF4-FFF2-40B4-BE49-F238E27FC236}">
                <a16:creationId xmlns:a16="http://schemas.microsoft.com/office/drawing/2014/main" id="{299AE20C-3EEE-B986-6738-CD36564E5FCF}"/>
              </a:ext>
            </a:extLst>
          </p:cNvPr>
          <p:cNvSpPr>
            <a:spLocks noGrp="1"/>
          </p:cNvSpPr>
          <p:nvPr>
            <p:ph type="pic" sz="quarter" idx="20" hasCustomPrompt="1"/>
          </p:nvPr>
        </p:nvSpPr>
        <p:spPr>
          <a:xfrm>
            <a:off x="8781167" y="1704564"/>
            <a:ext cx="2679903" cy="2679903"/>
          </a:xfrm>
          <a:prstGeom prst="ellipse">
            <a:avLst/>
          </a:prstGeom>
          <a:solidFill>
            <a:schemeClr val="tx1"/>
          </a:solidFill>
          <a:ln w="31750">
            <a:solidFill>
              <a:srgbClr val="363636"/>
            </a:solidFill>
          </a:ln>
        </p:spPr>
        <p:txBody>
          <a:bodyPr/>
          <a:lstStyle>
            <a:lvl1pPr algn="ctr">
              <a:defRPr sz="1600">
                <a:solidFill>
                  <a:schemeClr val="bg1"/>
                </a:solidFill>
              </a:defRPr>
            </a:lvl1pPr>
          </a:lstStyle>
          <a:p>
            <a:pPr marL="0" marR="0" lvl="0" indent="0" algn="ctr" defTabSz="914354"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a:t>Click to insert picture</a:t>
            </a:r>
          </a:p>
          <a:p>
            <a:endParaRPr lang="en-US"/>
          </a:p>
        </p:txBody>
      </p:sp>
      <p:sp>
        <p:nvSpPr>
          <p:cNvPr id="3" name="Text Placeholder 30">
            <a:extLst>
              <a:ext uri="{FF2B5EF4-FFF2-40B4-BE49-F238E27FC236}">
                <a16:creationId xmlns:a16="http://schemas.microsoft.com/office/drawing/2014/main" id="{349F457E-5F3E-F74A-CF9A-577190002906}"/>
              </a:ext>
            </a:extLst>
          </p:cNvPr>
          <p:cNvSpPr>
            <a:spLocks noGrp="1"/>
          </p:cNvSpPr>
          <p:nvPr>
            <p:ph type="body" sz="quarter" idx="21" hasCustomPrompt="1"/>
          </p:nvPr>
        </p:nvSpPr>
        <p:spPr>
          <a:xfrm>
            <a:off x="8554442" y="4630514"/>
            <a:ext cx="3133353" cy="300037"/>
          </a:xfrm>
        </p:spPr>
        <p:txBody>
          <a:bodyPr/>
          <a:lstStyle>
            <a:lvl1pPr marL="0" indent="0" algn="ctr">
              <a:buFont typeface="Arial" panose="020B0604020202020204" pitchFamily="34" charset="0"/>
              <a:buNone/>
              <a:defRPr sz="2000" b="1">
                <a:solidFill>
                  <a:schemeClr val="bg1"/>
                </a:solidFill>
              </a:defRPr>
            </a:lvl1pPr>
            <a:lvl2pPr marL="8465" indent="0" algn="ctr">
              <a:buNone/>
              <a:defRPr b="1"/>
            </a:lvl2pPr>
            <a:lvl3pPr marL="357699" indent="0" algn="ctr">
              <a:buNone/>
              <a:defRPr b="1"/>
            </a:lvl3pPr>
            <a:lvl4pPr marL="656134" indent="0" algn="ctr">
              <a:buNone/>
              <a:defRPr b="1"/>
            </a:lvl4pPr>
            <a:lvl5pPr marL="954568" indent="0" algn="ctr">
              <a:buNone/>
              <a:defRPr b="1"/>
            </a:lvl5pPr>
          </a:lstStyle>
          <a:p>
            <a:pPr lvl="0"/>
            <a:r>
              <a:rPr lang="en-US"/>
              <a:t>Name </a:t>
            </a:r>
            <a:r>
              <a:rPr lang="en-US" err="1"/>
              <a:t>Lastname</a:t>
            </a:r>
            <a:endParaRPr lang="en-US"/>
          </a:p>
        </p:txBody>
      </p:sp>
      <p:sp>
        <p:nvSpPr>
          <p:cNvPr id="6" name="Text Placeholder 30">
            <a:extLst>
              <a:ext uri="{FF2B5EF4-FFF2-40B4-BE49-F238E27FC236}">
                <a16:creationId xmlns:a16="http://schemas.microsoft.com/office/drawing/2014/main" id="{654A2D1F-A531-8138-7D1F-A5FD7743BF4C}"/>
              </a:ext>
            </a:extLst>
          </p:cNvPr>
          <p:cNvSpPr>
            <a:spLocks noGrp="1"/>
          </p:cNvSpPr>
          <p:nvPr>
            <p:ph type="body" sz="quarter" idx="22" hasCustomPrompt="1"/>
          </p:nvPr>
        </p:nvSpPr>
        <p:spPr>
          <a:xfrm>
            <a:off x="8554442" y="5043819"/>
            <a:ext cx="3133353" cy="300037"/>
          </a:xfrm>
        </p:spPr>
        <p:txBody>
          <a:bodyPr/>
          <a:lstStyle>
            <a:lvl1pPr marL="0" indent="0" algn="ctr">
              <a:buFont typeface="Arial" panose="020B0604020202020204" pitchFamily="34" charset="0"/>
              <a:buNone/>
              <a:defRPr sz="1800" b="0">
                <a:solidFill>
                  <a:schemeClr val="bg1"/>
                </a:solidFill>
              </a:defRPr>
            </a:lvl1pPr>
            <a:lvl2pPr marL="8465" indent="0" algn="ctr">
              <a:buNone/>
              <a:defRPr b="1"/>
            </a:lvl2pPr>
            <a:lvl3pPr marL="357699" indent="0" algn="ctr">
              <a:buNone/>
              <a:defRPr b="1"/>
            </a:lvl3pPr>
            <a:lvl4pPr marL="656134" indent="0" algn="ctr">
              <a:buNone/>
              <a:defRPr b="1"/>
            </a:lvl4pPr>
            <a:lvl5pPr marL="954568" indent="0" algn="ctr">
              <a:buNone/>
              <a:defRPr b="1"/>
            </a:lvl5pPr>
          </a:lstStyle>
          <a:p>
            <a:pPr lvl="0"/>
            <a:r>
              <a:rPr lang="en-US"/>
              <a:t>Title</a:t>
            </a:r>
          </a:p>
        </p:txBody>
      </p:sp>
      <p:cxnSp>
        <p:nvCxnSpPr>
          <p:cNvPr id="10" name="Straight Connector 9">
            <a:extLst>
              <a:ext uri="{FF2B5EF4-FFF2-40B4-BE49-F238E27FC236}">
                <a16:creationId xmlns:a16="http://schemas.microsoft.com/office/drawing/2014/main" id="{6FCE3343-A5D0-B7F3-C398-EA35BD050E5C}"/>
              </a:ext>
            </a:extLst>
          </p:cNvPr>
          <p:cNvCxnSpPr>
            <a:cxnSpLocks/>
          </p:cNvCxnSpPr>
          <p:nvPr userDrawn="1"/>
        </p:nvCxnSpPr>
        <p:spPr>
          <a:xfrm flipH="1">
            <a:off x="748045" y="4039900"/>
            <a:ext cx="1458686" cy="0"/>
          </a:xfrm>
          <a:prstGeom prst="line">
            <a:avLst/>
          </a:prstGeom>
          <a:ln w="31750">
            <a:solidFill>
              <a:srgbClr val="00AEE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52860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wo Speaker Slide_White">
    <p:bg>
      <p:bgPr>
        <a:solidFill>
          <a:schemeClr val="bg1"/>
        </a:solidFill>
        <a:effectLst/>
      </p:bgPr>
    </p:bg>
    <p:spTree>
      <p:nvGrpSpPr>
        <p:cNvPr id="1" name=""/>
        <p:cNvGrpSpPr/>
        <p:nvPr/>
      </p:nvGrpSpPr>
      <p:grpSpPr>
        <a:xfrm>
          <a:off x="0" y="0"/>
          <a:ext cx="0" cy="0"/>
          <a:chOff x="0" y="0"/>
          <a:chExt cx="0" cy="0"/>
        </a:xfrm>
      </p:grpSpPr>
      <p:pic>
        <p:nvPicPr>
          <p:cNvPr id="2" name="Picture 1" descr="A black wavy surface with a few lines&#10;&#10;Description automatically generated with medium confidence">
            <a:extLst>
              <a:ext uri="{FF2B5EF4-FFF2-40B4-BE49-F238E27FC236}">
                <a16:creationId xmlns:a16="http://schemas.microsoft.com/office/drawing/2014/main" id="{81DF9472-0919-6E0A-AB4F-E91114155DA1}"/>
              </a:ext>
            </a:extLst>
          </p:cNvPr>
          <p:cNvPicPr>
            <a:picLocks noChangeAspect="1"/>
          </p:cNvPicPr>
          <p:nvPr userDrawn="1"/>
        </p:nvPicPr>
        <p:blipFill rotWithShape="1">
          <a:blip r:embed="rId2" cstate="print">
            <a:lum bright="70000" contrast="-70000"/>
            <a:alphaModFix amt="40000"/>
            <a:extLst>
              <a:ext uri="{28A0092B-C50C-407E-A947-70E740481C1C}">
                <a14:useLocalDpi xmlns:a14="http://schemas.microsoft.com/office/drawing/2010/main"/>
              </a:ext>
            </a:extLst>
          </a:blip>
          <a:srcRect b="-1"/>
          <a:stretch/>
        </p:blipFill>
        <p:spPr>
          <a:xfrm>
            <a:off x="1" y="0"/>
            <a:ext cx="12192001" cy="6854613"/>
          </a:xfrm>
          <a:prstGeom prst="rect">
            <a:avLst/>
          </a:prstGeom>
        </p:spPr>
      </p:pic>
      <p:sp>
        <p:nvSpPr>
          <p:cNvPr id="3" name="Rectangle 2">
            <a:extLst>
              <a:ext uri="{FF2B5EF4-FFF2-40B4-BE49-F238E27FC236}">
                <a16:creationId xmlns:a16="http://schemas.microsoft.com/office/drawing/2014/main" id="{32BF6705-CB5C-D563-2DF4-DA5E01C7CEFB}"/>
              </a:ext>
            </a:extLst>
          </p:cNvPr>
          <p:cNvSpPr/>
          <p:nvPr userDrawn="1"/>
        </p:nvSpPr>
        <p:spPr>
          <a:xfrm>
            <a:off x="0" y="1841501"/>
            <a:ext cx="12192000" cy="5016500"/>
          </a:xfrm>
          <a:prstGeom prst="rect">
            <a:avLst/>
          </a:prstGeom>
          <a:gradFill>
            <a:gsLst>
              <a:gs pos="39000">
                <a:schemeClr val="bg1">
                  <a:alpha val="0"/>
                </a:schemeClr>
              </a:gs>
              <a:gs pos="88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6" name="Title 1">
            <a:extLst>
              <a:ext uri="{FF2B5EF4-FFF2-40B4-BE49-F238E27FC236}">
                <a16:creationId xmlns:a16="http://schemas.microsoft.com/office/drawing/2014/main" id="{2328F72A-3484-7C13-E0B7-2503E06A7639}"/>
              </a:ext>
            </a:extLst>
          </p:cNvPr>
          <p:cNvSpPr>
            <a:spLocks noGrp="1"/>
          </p:cNvSpPr>
          <p:nvPr>
            <p:ph type="title" hasCustomPrompt="1"/>
          </p:nvPr>
        </p:nvSpPr>
        <p:spPr>
          <a:xfrm>
            <a:off x="641363" y="1568300"/>
            <a:ext cx="4396409" cy="2181758"/>
          </a:xfrm>
        </p:spPr>
        <p:txBody>
          <a:bodyPr anchor="b">
            <a:noAutofit/>
          </a:bodyPr>
          <a:lstStyle>
            <a:lvl1pPr algn="l">
              <a:defRPr sz="4400" b="1" i="0" cap="all" baseline="0">
                <a:solidFill>
                  <a:srgbClr val="000000"/>
                </a:solidFill>
                <a:latin typeface="+mj-lt"/>
                <a:ea typeface="Segoe UI Black" panose="020B0A02040204020203" pitchFamily="34" charset="0"/>
              </a:defRPr>
            </a:lvl1pPr>
          </a:lstStyle>
          <a:p>
            <a:r>
              <a:rPr lang="en-US"/>
              <a:t>Speaker slide insert title</a:t>
            </a:r>
          </a:p>
        </p:txBody>
      </p:sp>
      <p:sp>
        <p:nvSpPr>
          <p:cNvPr id="8" name="Picture Placeholder 26">
            <a:extLst>
              <a:ext uri="{FF2B5EF4-FFF2-40B4-BE49-F238E27FC236}">
                <a16:creationId xmlns:a16="http://schemas.microsoft.com/office/drawing/2014/main" id="{9FEE9AC2-8AA1-F5BC-5DB0-F89F95AA0D04}"/>
              </a:ext>
            </a:extLst>
          </p:cNvPr>
          <p:cNvSpPr>
            <a:spLocks noGrp="1"/>
          </p:cNvSpPr>
          <p:nvPr>
            <p:ph type="pic" sz="quarter" idx="17" hasCustomPrompt="1"/>
          </p:nvPr>
        </p:nvSpPr>
        <p:spPr>
          <a:xfrm>
            <a:off x="5337061" y="1704564"/>
            <a:ext cx="2679903" cy="2679903"/>
          </a:xfrm>
          <a:prstGeom prst="ellipse">
            <a:avLst/>
          </a:prstGeom>
          <a:solidFill>
            <a:schemeClr val="tx1"/>
          </a:solidFill>
          <a:ln w="31750">
            <a:solidFill>
              <a:srgbClr val="363636"/>
            </a:solidFill>
          </a:ln>
        </p:spPr>
        <p:txBody>
          <a:bodyPr/>
          <a:lstStyle>
            <a:lvl1pPr algn="ctr">
              <a:defRPr sz="1600">
                <a:solidFill>
                  <a:schemeClr val="bg1"/>
                </a:solidFill>
              </a:defRPr>
            </a:lvl1pPr>
          </a:lstStyle>
          <a:p>
            <a:pPr marL="0" marR="0" lvl="0" indent="0" algn="ctr" defTabSz="914354"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a:t>Click to insert picture</a:t>
            </a:r>
          </a:p>
          <a:p>
            <a:endParaRPr lang="en-US"/>
          </a:p>
        </p:txBody>
      </p:sp>
      <p:sp>
        <p:nvSpPr>
          <p:cNvPr id="12" name="Text Placeholder 30">
            <a:extLst>
              <a:ext uri="{FF2B5EF4-FFF2-40B4-BE49-F238E27FC236}">
                <a16:creationId xmlns:a16="http://schemas.microsoft.com/office/drawing/2014/main" id="{F5424709-3584-4B6E-B0E8-FD456ABC16B6}"/>
              </a:ext>
            </a:extLst>
          </p:cNvPr>
          <p:cNvSpPr>
            <a:spLocks noGrp="1"/>
          </p:cNvSpPr>
          <p:nvPr>
            <p:ph type="body" sz="quarter" idx="18" hasCustomPrompt="1"/>
          </p:nvPr>
        </p:nvSpPr>
        <p:spPr>
          <a:xfrm>
            <a:off x="5110336" y="4630514"/>
            <a:ext cx="3133353" cy="300037"/>
          </a:xfrm>
        </p:spPr>
        <p:txBody>
          <a:bodyPr/>
          <a:lstStyle>
            <a:lvl1pPr marL="0" indent="0" algn="ctr">
              <a:buFont typeface="Arial" panose="020B0604020202020204" pitchFamily="34" charset="0"/>
              <a:buNone/>
              <a:defRPr sz="2000" b="1">
                <a:solidFill>
                  <a:srgbClr val="000000"/>
                </a:solidFill>
              </a:defRPr>
            </a:lvl1pPr>
            <a:lvl2pPr marL="8465" indent="0" algn="ctr">
              <a:buNone/>
              <a:defRPr b="1"/>
            </a:lvl2pPr>
            <a:lvl3pPr marL="357699" indent="0" algn="ctr">
              <a:buNone/>
              <a:defRPr b="1"/>
            </a:lvl3pPr>
            <a:lvl4pPr marL="656134" indent="0" algn="ctr">
              <a:buNone/>
              <a:defRPr b="1"/>
            </a:lvl4pPr>
            <a:lvl5pPr marL="954568" indent="0" algn="ctr">
              <a:buNone/>
              <a:defRPr b="1"/>
            </a:lvl5pPr>
          </a:lstStyle>
          <a:p>
            <a:pPr lvl="0"/>
            <a:r>
              <a:rPr lang="en-US"/>
              <a:t>Name </a:t>
            </a:r>
            <a:r>
              <a:rPr lang="en-US" err="1"/>
              <a:t>Lastname</a:t>
            </a:r>
            <a:endParaRPr lang="en-US"/>
          </a:p>
        </p:txBody>
      </p:sp>
      <p:sp>
        <p:nvSpPr>
          <p:cNvPr id="13" name="Text Placeholder 30">
            <a:extLst>
              <a:ext uri="{FF2B5EF4-FFF2-40B4-BE49-F238E27FC236}">
                <a16:creationId xmlns:a16="http://schemas.microsoft.com/office/drawing/2014/main" id="{4C541672-099F-E66A-B860-3E2493A48CC9}"/>
              </a:ext>
            </a:extLst>
          </p:cNvPr>
          <p:cNvSpPr>
            <a:spLocks noGrp="1"/>
          </p:cNvSpPr>
          <p:nvPr>
            <p:ph type="body" sz="quarter" idx="19" hasCustomPrompt="1"/>
          </p:nvPr>
        </p:nvSpPr>
        <p:spPr>
          <a:xfrm>
            <a:off x="5110336" y="5043819"/>
            <a:ext cx="3133353" cy="300037"/>
          </a:xfrm>
        </p:spPr>
        <p:txBody>
          <a:bodyPr/>
          <a:lstStyle>
            <a:lvl1pPr marL="0" indent="0" algn="ctr">
              <a:buFont typeface="Arial" panose="020B0604020202020204" pitchFamily="34" charset="0"/>
              <a:buNone/>
              <a:defRPr sz="1800" b="0">
                <a:solidFill>
                  <a:srgbClr val="000000"/>
                </a:solidFill>
              </a:defRPr>
            </a:lvl1pPr>
            <a:lvl2pPr marL="8465" indent="0" algn="ctr">
              <a:buNone/>
              <a:defRPr b="1"/>
            </a:lvl2pPr>
            <a:lvl3pPr marL="357699" indent="0" algn="ctr">
              <a:buNone/>
              <a:defRPr b="1"/>
            </a:lvl3pPr>
            <a:lvl4pPr marL="656134" indent="0" algn="ctr">
              <a:buNone/>
              <a:defRPr b="1"/>
            </a:lvl4pPr>
            <a:lvl5pPr marL="954568" indent="0" algn="ctr">
              <a:buNone/>
              <a:defRPr b="1"/>
            </a:lvl5pPr>
          </a:lstStyle>
          <a:p>
            <a:pPr lvl="0"/>
            <a:r>
              <a:rPr lang="en-US"/>
              <a:t>Title</a:t>
            </a:r>
          </a:p>
        </p:txBody>
      </p:sp>
      <p:sp>
        <p:nvSpPr>
          <p:cNvPr id="14" name="Picture Placeholder 26">
            <a:extLst>
              <a:ext uri="{FF2B5EF4-FFF2-40B4-BE49-F238E27FC236}">
                <a16:creationId xmlns:a16="http://schemas.microsoft.com/office/drawing/2014/main" id="{9DAD83BA-1ED4-3773-98AD-59A874962CFB}"/>
              </a:ext>
            </a:extLst>
          </p:cNvPr>
          <p:cNvSpPr>
            <a:spLocks noGrp="1"/>
          </p:cNvSpPr>
          <p:nvPr>
            <p:ph type="pic" sz="quarter" idx="20" hasCustomPrompt="1"/>
          </p:nvPr>
        </p:nvSpPr>
        <p:spPr>
          <a:xfrm>
            <a:off x="8781167" y="1704564"/>
            <a:ext cx="2679903" cy="2679903"/>
          </a:xfrm>
          <a:prstGeom prst="ellipse">
            <a:avLst/>
          </a:prstGeom>
          <a:solidFill>
            <a:schemeClr val="tx1"/>
          </a:solidFill>
          <a:ln w="31750">
            <a:solidFill>
              <a:srgbClr val="363636"/>
            </a:solidFill>
          </a:ln>
        </p:spPr>
        <p:txBody>
          <a:bodyPr/>
          <a:lstStyle>
            <a:lvl1pPr algn="ctr">
              <a:defRPr sz="1600">
                <a:solidFill>
                  <a:schemeClr val="bg1"/>
                </a:solidFill>
              </a:defRPr>
            </a:lvl1pPr>
          </a:lstStyle>
          <a:p>
            <a:pPr marL="0" marR="0" lvl="0" indent="0" algn="ctr" defTabSz="914354"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a:t>Click to insert picture</a:t>
            </a:r>
          </a:p>
          <a:p>
            <a:endParaRPr lang="en-US"/>
          </a:p>
        </p:txBody>
      </p:sp>
      <p:sp>
        <p:nvSpPr>
          <p:cNvPr id="15" name="Text Placeholder 30">
            <a:extLst>
              <a:ext uri="{FF2B5EF4-FFF2-40B4-BE49-F238E27FC236}">
                <a16:creationId xmlns:a16="http://schemas.microsoft.com/office/drawing/2014/main" id="{A7871ACA-4E6D-2EBE-E2B5-6CB7F8D9E936}"/>
              </a:ext>
            </a:extLst>
          </p:cNvPr>
          <p:cNvSpPr>
            <a:spLocks noGrp="1"/>
          </p:cNvSpPr>
          <p:nvPr>
            <p:ph type="body" sz="quarter" idx="21" hasCustomPrompt="1"/>
          </p:nvPr>
        </p:nvSpPr>
        <p:spPr>
          <a:xfrm>
            <a:off x="8554442" y="4630514"/>
            <a:ext cx="3133353" cy="300037"/>
          </a:xfrm>
        </p:spPr>
        <p:txBody>
          <a:bodyPr/>
          <a:lstStyle>
            <a:lvl1pPr marL="0" indent="0" algn="ctr">
              <a:buFont typeface="Arial" panose="020B0604020202020204" pitchFamily="34" charset="0"/>
              <a:buNone/>
              <a:defRPr sz="2000" b="1">
                <a:solidFill>
                  <a:srgbClr val="000000"/>
                </a:solidFill>
              </a:defRPr>
            </a:lvl1pPr>
            <a:lvl2pPr marL="8465" indent="0" algn="ctr">
              <a:buNone/>
              <a:defRPr b="1"/>
            </a:lvl2pPr>
            <a:lvl3pPr marL="357699" indent="0" algn="ctr">
              <a:buNone/>
              <a:defRPr b="1"/>
            </a:lvl3pPr>
            <a:lvl4pPr marL="656134" indent="0" algn="ctr">
              <a:buNone/>
              <a:defRPr b="1"/>
            </a:lvl4pPr>
            <a:lvl5pPr marL="954568" indent="0" algn="ctr">
              <a:buNone/>
              <a:defRPr b="1"/>
            </a:lvl5pPr>
          </a:lstStyle>
          <a:p>
            <a:pPr lvl="0"/>
            <a:r>
              <a:rPr lang="en-US"/>
              <a:t>Name </a:t>
            </a:r>
            <a:r>
              <a:rPr lang="en-US" err="1"/>
              <a:t>Lastname</a:t>
            </a:r>
            <a:endParaRPr lang="en-US"/>
          </a:p>
        </p:txBody>
      </p:sp>
      <p:sp>
        <p:nvSpPr>
          <p:cNvPr id="16" name="Text Placeholder 30">
            <a:extLst>
              <a:ext uri="{FF2B5EF4-FFF2-40B4-BE49-F238E27FC236}">
                <a16:creationId xmlns:a16="http://schemas.microsoft.com/office/drawing/2014/main" id="{141E7182-D8D1-E805-0D98-58FDA80A7C64}"/>
              </a:ext>
            </a:extLst>
          </p:cNvPr>
          <p:cNvSpPr>
            <a:spLocks noGrp="1"/>
          </p:cNvSpPr>
          <p:nvPr>
            <p:ph type="body" sz="quarter" idx="22" hasCustomPrompt="1"/>
          </p:nvPr>
        </p:nvSpPr>
        <p:spPr>
          <a:xfrm>
            <a:off x="8554442" y="5043819"/>
            <a:ext cx="3133353" cy="300037"/>
          </a:xfrm>
        </p:spPr>
        <p:txBody>
          <a:bodyPr/>
          <a:lstStyle>
            <a:lvl1pPr marL="0" indent="0" algn="ctr">
              <a:buFont typeface="Arial" panose="020B0604020202020204" pitchFamily="34" charset="0"/>
              <a:buNone/>
              <a:defRPr sz="1800" b="0">
                <a:solidFill>
                  <a:srgbClr val="000000"/>
                </a:solidFill>
              </a:defRPr>
            </a:lvl1pPr>
            <a:lvl2pPr marL="8465" indent="0" algn="ctr">
              <a:buNone/>
              <a:defRPr b="1"/>
            </a:lvl2pPr>
            <a:lvl3pPr marL="357699" indent="0" algn="ctr">
              <a:buNone/>
              <a:defRPr b="1"/>
            </a:lvl3pPr>
            <a:lvl4pPr marL="656134" indent="0" algn="ctr">
              <a:buNone/>
              <a:defRPr b="1"/>
            </a:lvl4pPr>
            <a:lvl5pPr marL="954568" indent="0" algn="ctr">
              <a:buNone/>
              <a:defRPr b="1"/>
            </a:lvl5pPr>
          </a:lstStyle>
          <a:p>
            <a:pPr lvl="0"/>
            <a:r>
              <a:rPr lang="en-US"/>
              <a:t>Title</a:t>
            </a:r>
          </a:p>
        </p:txBody>
      </p:sp>
      <p:cxnSp>
        <p:nvCxnSpPr>
          <p:cNvPr id="4" name="Straight Connector 3">
            <a:extLst>
              <a:ext uri="{FF2B5EF4-FFF2-40B4-BE49-F238E27FC236}">
                <a16:creationId xmlns:a16="http://schemas.microsoft.com/office/drawing/2014/main" id="{C0655DA3-459C-3608-1889-82C4FBFA253F}"/>
              </a:ext>
            </a:extLst>
          </p:cNvPr>
          <p:cNvCxnSpPr>
            <a:cxnSpLocks/>
          </p:cNvCxnSpPr>
          <p:nvPr userDrawn="1"/>
        </p:nvCxnSpPr>
        <p:spPr>
          <a:xfrm flipH="1">
            <a:off x="748045" y="4039900"/>
            <a:ext cx="1458686" cy="0"/>
          </a:xfrm>
          <a:prstGeom prst="line">
            <a:avLst/>
          </a:prstGeom>
          <a:ln w="31750">
            <a:solidFill>
              <a:srgbClr val="00AEE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68093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Copyright - Standard logo">
    <p:bg>
      <p:bgPr>
        <a:solidFill>
          <a:srgbClr val="00000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3673EF4-95BB-642E-ED04-EE9D82233FFB}"/>
              </a:ext>
            </a:extLst>
          </p:cNvPr>
          <p:cNvSpPr txBox="1"/>
          <p:nvPr userDrawn="1"/>
        </p:nvSpPr>
        <p:spPr>
          <a:xfrm>
            <a:off x="2" y="6346779"/>
            <a:ext cx="12191999" cy="123111"/>
          </a:xfrm>
          <a:prstGeom prst="rect">
            <a:avLst/>
          </a:prstGeom>
          <a:noFill/>
        </p:spPr>
        <p:txBody>
          <a:bodyPr wrap="square" lIns="0" tIns="0" rIns="0" bIns="0" rtlCol="0" anchor="b">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lang="en-US" sz="800" b="0" i="0" kern="1200">
                <a:solidFill>
                  <a:srgbClr val="868686"/>
                </a:solidFill>
                <a:effectLst/>
                <a:latin typeface="+mn-lt"/>
                <a:ea typeface="+mn-ea"/>
                <a:cs typeface="Noto Serif Tamil Light" panose="02020402060505020204" pitchFamily="18" charset="0"/>
              </a:rPr>
              <a:t>© 2025 Lockton Companies. All rights reserved.</a:t>
            </a:r>
            <a:endParaRPr lang="en-US" sz="800">
              <a:solidFill>
                <a:srgbClr val="868686"/>
              </a:solidFill>
              <a:latin typeface="+mn-lt"/>
              <a:cs typeface="Noto Serif Tamil Light" panose="02020402060505020204" pitchFamily="18" charset="0"/>
            </a:endParaRPr>
          </a:p>
        </p:txBody>
      </p:sp>
      <p:pic>
        <p:nvPicPr>
          <p:cNvPr id="2" name="Picture 1">
            <a:extLst>
              <a:ext uri="{FF2B5EF4-FFF2-40B4-BE49-F238E27FC236}">
                <a16:creationId xmlns:a16="http://schemas.microsoft.com/office/drawing/2014/main" id="{B8894D95-8B25-5B15-C16C-EC0693FE4B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74736" y="5286920"/>
            <a:ext cx="1442525" cy="658845"/>
          </a:xfrm>
          <a:prstGeom prst="rect">
            <a:avLst/>
          </a:prstGeom>
        </p:spPr>
      </p:pic>
    </p:spTree>
    <p:extLst>
      <p:ext uri="{BB962C8B-B14F-4D97-AF65-F5344CB8AC3E}">
        <p14:creationId xmlns:p14="http://schemas.microsoft.com/office/powerpoint/2010/main" val="8630357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opyright - Black">
    <p:bg>
      <p:bgPr>
        <a:solidFill>
          <a:schemeClr val="tx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15575ED-B1AF-1C4F-D2F1-7393D411E263}"/>
              </a:ext>
            </a:extLst>
          </p:cNvPr>
          <p:cNvSpPr/>
          <p:nvPr userDrawn="1"/>
        </p:nvSpPr>
        <p:spPr>
          <a:xfrm>
            <a:off x="-1" y="0"/>
            <a:ext cx="12192001"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1" name="Rectangle 20">
            <a:extLst>
              <a:ext uri="{FF2B5EF4-FFF2-40B4-BE49-F238E27FC236}">
                <a16:creationId xmlns:a16="http://schemas.microsoft.com/office/drawing/2014/main" id="{6B53E643-8736-5FDE-0FE9-9DB19193DE06}"/>
              </a:ext>
            </a:extLst>
          </p:cNvPr>
          <p:cNvSpPr/>
          <p:nvPr userDrawn="1"/>
        </p:nvSpPr>
        <p:spPr>
          <a:xfrm>
            <a:off x="-2" y="-1"/>
            <a:ext cx="12192001" cy="6697884"/>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aseline="0"/>
          </a:p>
        </p:txBody>
      </p:sp>
      <p:grpSp>
        <p:nvGrpSpPr>
          <p:cNvPr id="9" name="Group 8">
            <a:extLst>
              <a:ext uri="{FF2B5EF4-FFF2-40B4-BE49-F238E27FC236}">
                <a16:creationId xmlns:a16="http://schemas.microsoft.com/office/drawing/2014/main" id="{41F9D31B-D5C5-C7D6-0F97-FD90944C9F9D}"/>
              </a:ext>
            </a:extLst>
          </p:cNvPr>
          <p:cNvGrpSpPr/>
          <p:nvPr userDrawn="1"/>
        </p:nvGrpSpPr>
        <p:grpSpPr>
          <a:xfrm>
            <a:off x="1256818" y="1650935"/>
            <a:ext cx="8652338" cy="1493397"/>
            <a:chOff x="1627112" y="2172370"/>
            <a:chExt cx="8652338" cy="1493397"/>
          </a:xfrm>
        </p:grpSpPr>
        <p:sp>
          <p:nvSpPr>
            <p:cNvPr id="7" name="TextBox 6">
              <a:extLst>
                <a:ext uri="{FF2B5EF4-FFF2-40B4-BE49-F238E27FC236}">
                  <a16:creationId xmlns:a16="http://schemas.microsoft.com/office/drawing/2014/main" id="{9858F573-7D84-5C80-AC3F-7B3714628418}"/>
                </a:ext>
              </a:extLst>
            </p:cNvPr>
            <p:cNvSpPr txBox="1"/>
            <p:nvPr userDrawn="1"/>
          </p:nvSpPr>
          <p:spPr>
            <a:xfrm>
              <a:off x="3254225" y="2880937"/>
              <a:ext cx="7025225" cy="784830"/>
            </a:xfrm>
            <a:prstGeom prst="rect">
              <a:avLst/>
            </a:prstGeom>
            <a:noFill/>
          </p:spPr>
          <p:txBody>
            <a:bodyPr wrap="square" lIns="0" rIns="0">
              <a:spAutoFit/>
            </a:bodyPr>
            <a:lstStyle/>
            <a:p>
              <a:pPr>
                <a:lnSpc>
                  <a:spcPts val="5400"/>
                </a:lnSpc>
              </a:pPr>
              <a:r>
                <a:rPr kumimoji="0" lang="en-US" sz="4800" b="0" i="0" u="none" strike="noStrike" kern="1200" cap="none" spc="0" normalizeH="0" baseline="0" noProof="0">
                  <a:ln>
                    <a:noFill/>
                  </a:ln>
                  <a:solidFill>
                    <a:schemeClr val="bg1"/>
                  </a:solidFill>
                  <a:effectLst/>
                  <a:uLnTx/>
                  <a:uFillTx/>
                  <a:latin typeface="Garamond" panose="02020404030301010803" pitchFamily="18" charset="0"/>
                  <a:ea typeface="Segoe UI Black" panose="020B0A02040204020203" pitchFamily="34" charset="0"/>
                  <a:cs typeface="+mj-cs"/>
                </a:rPr>
                <a:t> changes everything.</a:t>
              </a:r>
              <a:endParaRPr lang="en-US" sz="2667" b="0">
                <a:solidFill>
                  <a:schemeClr val="bg1"/>
                </a:solidFill>
                <a:latin typeface="Garamond" panose="02020404030301010803" pitchFamily="18" charset="0"/>
                <a:ea typeface="Segoe UI Black" panose="020B0A02040204020203" pitchFamily="34" charset="0"/>
              </a:endParaRPr>
            </a:p>
          </p:txBody>
        </p:sp>
        <p:sp>
          <p:nvSpPr>
            <p:cNvPr id="8" name="TextBox 7">
              <a:extLst>
                <a:ext uri="{FF2B5EF4-FFF2-40B4-BE49-F238E27FC236}">
                  <a16:creationId xmlns:a16="http://schemas.microsoft.com/office/drawing/2014/main" id="{9225C6BA-24C6-3814-9B3C-F266B1AA8BA0}"/>
                </a:ext>
              </a:extLst>
            </p:cNvPr>
            <p:cNvSpPr txBox="1"/>
            <p:nvPr userDrawn="1"/>
          </p:nvSpPr>
          <p:spPr>
            <a:xfrm>
              <a:off x="1627112" y="2172370"/>
              <a:ext cx="7025225" cy="784830"/>
            </a:xfrm>
            <a:prstGeom prst="rect">
              <a:avLst/>
            </a:prstGeom>
            <a:noFill/>
          </p:spPr>
          <p:txBody>
            <a:bodyPr wrap="square" lIns="0" rIns="0">
              <a:spAutoFit/>
            </a:bodyPr>
            <a:lstStyle/>
            <a:p>
              <a:pPr>
                <a:lnSpc>
                  <a:spcPts val="5400"/>
                </a:lnSpc>
              </a:pPr>
              <a:r>
                <a:rPr kumimoji="0" lang="en-US" sz="4800" b="1" i="0" u="none" strike="noStrike" kern="1200" cap="none" spc="0" normalizeH="0" baseline="0" noProof="0">
                  <a:ln>
                    <a:noFill/>
                  </a:ln>
                  <a:solidFill>
                    <a:schemeClr val="bg1"/>
                  </a:solidFill>
                  <a:effectLst/>
                  <a:uLnTx/>
                  <a:uFillTx/>
                  <a:latin typeface="+mn-lt"/>
                  <a:ea typeface="Segoe UI Black" panose="020B0A02040204020203" pitchFamily="34" charset="0"/>
                  <a:cs typeface="+mj-cs"/>
                </a:rPr>
                <a:t>INDEPENDENCE</a:t>
              </a:r>
              <a:endParaRPr lang="en-US" sz="2667" b="1">
                <a:solidFill>
                  <a:schemeClr val="bg1"/>
                </a:solidFill>
                <a:latin typeface="+mn-lt"/>
                <a:ea typeface="Segoe UI Black" panose="020B0A02040204020203" pitchFamily="34" charset="0"/>
              </a:endParaRPr>
            </a:p>
          </p:txBody>
        </p:sp>
      </p:grpSp>
      <p:sp>
        <p:nvSpPr>
          <p:cNvPr id="24" name="TextBox 23">
            <a:extLst>
              <a:ext uri="{FF2B5EF4-FFF2-40B4-BE49-F238E27FC236}">
                <a16:creationId xmlns:a16="http://schemas.microsoft.com/office/drawing/2014/main" id="{4DFEECAC-EA1C-7F85-2A6A-6989E66626F9}"/>
              </a:ext>
            </a:extLst>
          </p:cNvPr>
          <p:cNvSpPr txBox="1"/>
          <p:nvPr userDrawn="1"/>
        </p:nvSpPr>
        <p:spPr>
          <a:xfrm>
            <a:off x="1256818" y="6056902"/>
            <a:ext cx="6125029" cy="215444"/>
          </a:xfrm>
          <a:prstGeom prst="rect">
            <a:avLst/>
          </a:prstGeom>
          <a:noFill/>
        </p:spPr>
        <p:txBody>
          <a:bodyPr wrap="square" lIns="0" rtlCol="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800" b="0" i="0" kern="1200">
                <a:solidFill>
                  <a:schemeClr val="tx1">
                    <a:lumMod val="50000"/>
                    <a:lumOff val="50000"/>
                  </a:schemeClr>
                </a:solidFill>
                <a:effectLst/>
                <a:latin typeface="+mn-lt"/>
                <a:ea typeface="+mn-ea"/>
                <a:cs typeface="+mn-cs"/>
              </a:rPr>
              <a:t>© 2026 Lockton Companies. All rights reserved.  |  D: 4261400</a:t>
            </a:r>
            <a:endParaRPr lang="en-US" sz="800">
              <a:solidFill>
                <a:schemeClr val="tx1">
                  <a:lumMod val="50000"/>
                  <a:lumOff val="50000"/>
                </a:schemeClr>
              </a:solidFill>
            </a:endParaRPr>
          </a:p>
        </p:txBody>
      </p:sp>
      <p:sp>
        <p:nvSpPr>
          <p:cNvPr id="25" name="Rectangle 24">
            <a:extLst>
              <a:ext uri="{FF2B5EF4-FFF2-40B4-BE49-F238E27FC236}">
                <a16:creationId xmlns:a16="http://schemas.microsoft.com/office/drawing/2014/main" id="{E5AF99BF-CD01-ED4E-D090-A7CDDF94571B}"/>
              </a:ext>
            </a:extLst>
          </p:cNvPr>
          <p:cNvSpPr/>
          <p:nvPr userDrawn="1"/>
        </p:nvSpPr>
        <p:spPr>
          <a:xfrm flipV="1">
            <a:off x="-1" y="6467264"/>
            <a:ext cx="12192000" cy="4023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pic>
        <p:nvPicPr>
          <p:cNvPr id="10" name="Picture 9">
            <a:extLst>
              <a:ext uri="{FF2B5EF4-FFF2-40B4-BE49-F238E27FC236}">
                <a16:creationId xmlns:a16="http://schemas.microsoft.com/office/drawing/2014/main" id="{767F56A9-2F8C-B8E2-F48E-580BD26FD1B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5487" t="-13794" r="-4755" b="-9921"/>
          <a:stretch/>
        </p:blipFill>
        <p:spPr>
          <a:xfrm>
            <a:off x="9280026" y="4698836"/>
            <a:ext cx="2305112" cy="1358066"/>
          </a:xfrm>
          <a:prstGeom prst="rect">
            <a:avLst/>
          </a:prstGeom>
        </p:spPr>
      </p:pic>
    </p:spTree>
    <p:extLst>
      <p:ext uri="{BB962C8B-B14F-4D97-AF65-F5344CB8AC3E}">
        <p14:creationId xmlns:p14="http://schemas.microsoft.com/office/powerpoint/2010/main" val="632418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opyright - Whit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EC1B74E-C313-8884-B502-3C5C73A1072F}"/>
              </a:ext>
            </a:extLst>
          </p:cNvPr>
          <p:cNvSpPr/>
          <p:nvPr userDrawn="1"/>
        </p:nvSpPr>
        <p:spPr>
          <a:xfrm>
            <a:off x="-1" y="0"/>
            <a:ext cx="12192001"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7" name="Rectangle 16">
            <a:extLst>
              <a:ext uri="{FF2B5EF4-FFF2-40B4-BE49-F238E27FC236}">
                <a16:creationId xmlns:a16="http://schemas.microsoft.com/office/drawing/2014/main" id="{94F4F77B-B5FE-5AEA-A5E5-D28ADC4FEC51}"/>
              </a:ext>
            </a:extLst>
          </p:cNvPr>
          <p:cNvSpPr/>
          <p:nvPr userDrawn="1"/>
        </p:nvSpPr>
        <p:spPr>
          <a:xfrm>
            <a:off x="-2" y="-1"/>
            <a:ext cx="12192001" cy="66978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pic>
        <p:nvPicPr>
          <p:cNvPr id="19" name="Picture 18">
            <a:extLst>
              <a:ext uri="{FF2B5EF4-FFF2-40B4-BE49-F238E27FC236}">
                <a16:creationId xmlns:a16="http://schemas.microsoft.com/office/drawing/2014/main" id="{E8856C61-F567-F257-E2AA-5723507B770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35607" y="3968288"/>
            <a:ext cx="3281677" cy="2002379"/>
          </a:xfrm>
          <a:prstGeom prst="rect">
            <a:avLst/>
          </a:prstGeom>
        </p:spPr>
      </p:pic>
      <p:sp>
        <p:nvSpPr>
          <p:cNvPr id="16" name="TextBox 15">
            <a:extLst>
              <a:ext uri="{FF2B5EF4-FFF2-40B4-BE49-F238E27FC236}">
                <a16:creationId xmlns:a16="http://schemas.microsoft.com/office/drawing/2014/main" id="{05403965-83E8-CEFA-6805-AFCCEDD909DA}"/>
              </a:ext>
            </a:extLst>
          </p:cNvPr>
          <p:cNvSpPr txBox="1"/>
          <p:nvPr userDrawn="1"/>
        </p:nvSpPr>
        <p:spPr>
          <a:xfrm>
            <a:off x="1627112" y="6056902"/>
            <a:ext cx="6125029" cy="215444"/>
          </a:xfrm>
          <a:prstGeom prst="rect">
            <a:avLst/>
          </a:prstGeom>
          <a:noFill/>
        </p:spPr>
        <p:txBody>
          <a:bodyPr wrap="square" lIns="0" rtlCol="0" anchor="b">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800" b="0" i="0" kern="1200">
                <a:solidFill>
                  <a:srgbClr val="8A8A8A"/>
                </a:solidFill>
                <a:effectLst/>
                <a:latin typeface="+mn-lt"/>
                <a:ea typeface="+mn-ea"/>
                <a:cs typeface="+mn-cs"/>
              </a:rPr>
              <a:t>© 2025 Lockton Companies. All rights reserved. D:3443303</a:t>
            </a:r>
            <a:endParaRPr lang="en-US" sz="800">
              <a:solidFill>
                <a:srgbClr val="8A8A8A"/>
              </a:solidFill>
            </a:endParaRPr>
          </a:p>
        </p:txBody>
      </p:sp>
      <p:sp>
        <p:nvSpPr>
          <p:cNvPr id="20" name="Rectangle 19">
            <a:extLst>
              <a:ext uri="{FF2B5EF4-FFF2-40B4-BE49-F238E27FC236}">
                <a16:creationId xmlns:a16="http://schemas.microsoft.com/office/drawing/2014/main" id="{2D863DB7-13FD-1BE8-3D5D-2A3D099FA955}"/>
              </a:ext>
            </a:extLst>
          </p:cNvPr>
          <p:cNvSpPr/>
          <p:nvPr userDrawn="1"/>
        </p:nvSpPr>
        <p:spPr>
          <a:xfrm flipV="1">
            <a:off x="-1" y="6446792"/>
            <a:ext cx="12192000" cy="402336"/>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3" name="TextBox 2">
            <a:extLst>
              <a:ext uri="{FF2B5EF4-FFF2-40B4-BE49-F238E27FC236}">
                <a16:creationId xmlns:a16="http://schemas.microsoft.com/office/drawing/2014/main" id="{9A4BAC74-506D-0590-B17C-F3025FD91CDB}"/>
              </a:ext>
            </a:extLst>
          </p:cNvPr>
          <p:cNvSpPr txBox="1"/>
          <p:nvPr userDrawn="1"/>
        </p:nvSpPr>
        <p:spPr>
          <a:xfrm>
            <a:off x="3254225" y="2880937"/>
            <a:ext cx="7025225" cy="784830"/>
          </a:xfrm>
          <a:prstGeom prst="rect">
            <a:avLst/>
          </a:prstGeom>
          <a:noFill/>
        </p:spPr>
        <p:txBody>
          <a:bodyPr wrap="square" lIns="0" rIns="0">
            <a:spAutoFit/>
          </a:bodyPr>
          <a:lstStyle/>
          <a:p>
            <a:pPr>
              <a:lnSpc>
                <a:spcPts val="5400"/>
              </a:lnSpc>
            </a:pPr>
            <a:r>
              <a:rPr kumimoji="0" lang="en-US" sz="4800" b="0" i="0" u="none" strike="noStrike" kern="1200" cap="none" spc="0" normalizeH="0" baseline="0" noProof="0">
                <a:ln>
                  <a:noFill/>
                </a:ln>
                <a:solidFill>
                  <a:srgbClr val="000000"/>
                </a:solidFill>
                <a:effectLst/>
                <a:uLnTx/>
                <a:uFillTx/>
                <a:latin typeface="Garamond" panose="02020404030301010803" pitchFamily="18" charset="0"/>
                <a:ea typeface="Segoe UI Black" panose="020B0A02040204020203" pitchFamily="34" charset="0"/>
                <a:cs typeface="+mj-cs"/>
              </a:rPr>
              <a:t> changes everything.</a:t>
            </a:r>
            <a:endParaRPr lang="en-US" sz="2667" b="0">
              <a:solidFill>
                <a:srgbClr val="000000"/>
              </a:solidFill>
              <a:latin typeface="Garamond" panose="02020404030301010803" pitchFamily="18" charset="0"/>
              <a:ea typeface="Segoe UI Black" panose="020B0A02040204020203" pitchFamily="34" charset="0"/>
            </a:endParaRPr>
          </a:p>
        </p:txBody>
      </p:sp>
      <p:sp>
        <p:nvSpPr>
          <p:cNvPr id="4" name="TextBox 3">
            <a:extLst>
              <a:ext uri="{FF2B5EF4-FFF2-40B4-BE49-F238E27FC236}">
                <a16:creationId xmlns:a16="http://schemas.microsoft.com/office/drawing/2014/main" id="{840B2CAC-4509-B1A8-BB5F-DB2247A23541}"/>
              </a:ext>
            </a:extLst>
          </p:cNvPr>
          <p:cNvSpPr txBox="1"/>
          <p:nvPr userDrawn="1"/>
        </p:nvSpPr>
        <p:spPr>
          <a:xfrm>
            <a:off x="1627112" y="2172370"/>
            <a:ext cx="7025225" cy="784830"/>
          </a:xfrm>
          <a:prstGeom prst="rect">
            <a:avLst/>
          </a:prstGeom>
          <a:noFill/>
        </p:spPr>
        <p:txBody>
          <a:bodyPr wrap="square" lIns="0" rIns="0">
            <a:spAutoFit/>
          </a:bodyPr>
          <a:lstStyle/>
          <a:p>
            <a:pPr>
              <a:lnSpc>
                <a:spcPts val="5400"/>
              </a:lnSpc>
            </a:pPr>
            <a:r>
              <a:rPr kumimoji="0" lang="en-US" sz="4800" b="1" i="0" u="none" strike="noStrike" kern="1200" cap="none" spc="0" normalizeH="0" baseline="0" noProof="0">
                <a:ln>
                  <a:noFill/>
                </a:ln>
                <a:solidFill>
                  <a:srgbClr val="000000"/>
                </a:solidFill>
                <a:effectLst/>
                <a:uLnTx/>
                <a:uFillTx/>
                <a:latin typeface="+mn-lt"/>
                <a:ea typeface="Segoe UI Black" panose="020B0A02040204020203" pitchFamily="34" charset="0"/>
                <a:cs typeface="+mj-cs"/>
              </a:rPr>
              <a:t>INDEPENDENCE</a:t>
            </a:r>
            <a:endParaRPr lang="en-US" sz="2667" b="1">
              <a:solidFill>
                <a:srgbClr val="000000"/>
              </a:solidFill>
              <a:latin typeface="+mn-lt"/>
              <a:ea typeface="Segoe UI Black" panose="020B0A02040204020203" pitchFamily="34" charset="0"/>
            </a:endParaRPr>
          </a:p>
        </p:txBody>
      </p:sp>
    </p:spTree>
    <p:extLst>
      <p:ext uri="{BB962C8B-B14F-4D97-AF65-F5344CB8AC3E}">
        <p14:creationId xmlns:p14="http://schemas.microsoft.com/office/powerpoint/2010/main" val="22764250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808991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Blue L Bar - Blank Slid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18731E4-7FC3-F6C9-01D4-B366EB504301}"/>
              </a:ext>
            </a:extLst>
          </p:cNvPr>
          <p:cNvGrpSpPr/>
          <p:nvPr userDrawn="1"/>
        </p:nvGrpSpPr>
        <p:grpSpPr>
          <a:xfrm>
            <a:off x="0" y="-3210"/>
            <a:ext cx="3271838" cy="1661322"/>
            <a:chOff x="0" y="-3210"/>
            <a:chExt cx="3271838" cy="1661322"/>
          </a:xfrm>
        </p:grpSpPr>
        <p:sp>
          <p:nvSpPr>
            <p:cNvPr id="8" name="Rectangle 7">
              <a:extLst>
                <a:ext uri="{FF2B5EF4-FFF2-40B4-BE49-F238E27FC236}">
                  <a16:creationId xmlns:a16="http://schemas.microsoft.com/office/drawing/2014/main" id="{54889698-1837-C68C-320E-5C7F9B7DAC50}"/>
                </a:ext>
              </a:extLst>
            </p:cNvPr>
            <p:cNvSpPr/>
            <p:nvPr userDrawn="1"/>
          </p:nvSpPr>
          <p:spPr>
            <a:xfrm>
              <a:off x="0" y="-3210"/>
              <a:ext cx="3271838" cy="547714"/>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6B84FE8-A7DB-ED2E-D2D6-30B301E6BA34}"/>
                </a:ext>
              </a:extLst>
            </p:cNvPr>
            <p:cNvSpPr/>
            <p:nvPr userDrawn="1"/>
          </p:nvSpPr>
          <p:spPr>
            <a:xfrm rot="5400000">
              <a:off x="-555198" y="555200"/>
              <a:ext cx="1658110" cy="547714"/>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 Placeholder 8">
            <a:extLst>
              <a:ext uri="{FF2B5EF4-FFF2-40B4-BE49-F238E27FC236}">
                <a16:creationId xmlns:a16="http://schemas.microsoft.com/office/drawing/2014/main" id="{B9E42A1F-E7CC-5324-9ACE-426CDC5347F1}"/>
              </a:ext>
            </a:extLst>
          </p:cNvPr>
          <p:cNvSpPr txBox="1">
            <a:spLocks/>
          </p:cNvSpPr>
          <p:nvPr userDrawn="1"/>
        </p:nvSpPr>
        <p:spPr>
          <a:xfrm>
            <a:off x="634652" y="6386283"/>
            <a:ext cx="4937760"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rgbClr val="000000"/>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rgbClr val="000000"/>
                </a:solidFill>
              </a:rPr>
              <a:t>  |  LOCKTON</a:t>
            </a:r>
          </a:p>
        </p:txBody>
      </p:sp>
      <p:sp>
        <p:nvSpPr>
          <p:cNvPr id="4" name="Text Placeholder 2">
            <a:extLst>
              <a:ext uri="{FF2B5EF4-FFF2-40B4-BE49-F238E27FC236}">
                <a16:creationId xmlns:a16="http://schemas.microsoft.com/office/drawing/2014/main" id="{391826F5-AC94-5279-29D4-460311610325}"/>
              </a:ext>
            </a:extLst>
          </p:cNvPr>
          <p:cNvSpPr>
            <a:spLocks noGrp="1"/>
          </p:cNvSpPr>
          <p:nvPr>
            <p:ph type="body" sz="quarter" idx="14" hasCustomPrompt="1"/>
          </p:nvPr>
        </p:nvSpPr>
        <p:spPr>
          <a:xfrm>
            <a:off x="634651" y="692797"/>
            <a:ext cx="10845800" cy="804060"/>
          </a:xfrm>
          <a:prstGeom prst="rect">
            <a:avLst/>
          </a:prstGeom>
        </p:spPr>
        <p:txBody>
          <a:bodyPr>
            <a:noAutofit/>
          </a:bodyPr>
          <a:lstStyle>
            <a:lvl1pPr marL="0" indent="0" algn="l">
              <a:lnSpc>
                <a:spcPct val="100000"/>
              </a:lnSpc>
              <a:buNone/>
              <a:defRPr sz="4000" b="0">
                <a:solidFill>
                  <a:schemeClr val="tx1"/>
                </a:solidFill>
                <a:latin typeface="Garamond" panose="02020404030301010803" pitchFamily="18" charset="0"/>
              </a:defRPr>
            </a:lvl1pPr>
            <a:lvl2pPr marL="457200" indent="0">
              <a:buNone/>
              <a:defRPr sz="6200" b="1"/>
            </a:lvl2pPr>
            <a:lvl3pPr marL="914400" indent="0">
              <a:buNone/>
              <a:defRPr sz="6200" b="1"/>
            </a:lvl3pPr>
            <a:lvl4pPr marL="1371600" indent="0">
              <a:buNone/>
              <a:defRPr sz="6200" b="1"/>
            </a:lvl4pPr>
            <a:lvl5pPr marL="1828800" indent="0">
              <a:buNone/>
              <a:defRPr sz="6200" b="1"/>
            </a:lvl5pPr>
          </a:lstStyle>
          <a:p>
            <a:pPr lvl="0"/>
            <a:r>
              <a:rPr lang="en-US"/>
              <a:t>Click to add slide headline</a:t>
            </a:r>
          </a:p>
        </p:txBody>
      </p:sp>
    </p:spTree>
    <p:extLst>
      <p:ext uri="{BB962C8B-B14F-4D97-AF65-F5344CB8AC3E}">
        <p14:creationId xmlns:p14="http://schemas.microsoft.com/office/powerpoint/2010/main" val="311578730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ext White Grey - 3 Columns">
    <p:bg>
      <p:bgPr>
        <a:solidFill>
          <a:srgbClr val="F4F4F4">
            <a:alpha val="0"/>
          </a:srgb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09209D-E042-2235-C943-DA22A7F81E5A}"/>
              </a:ext>
            </a:extLst>
          </p:cNvPr>
          <p:cNvSpPr/>
          <p:nvPr userDrawn="1"/>
        </p:nvSpPr>
        <p:spPr>
          <a:xfrm>
            <a:off x="0" y="1700213"/>
            <a:ext cx="12192000" cy="5157787"/>
          </a:xfrm>
          <a:prstGeom prst="rect">
            <a:avLst/>
          </a:prstGeom>
          <a:solidFill>
            <a:schemeClr val="bg2">
              <a:alpha val="1992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2" name="Title 1">
            <a:extLst>
              <a:ext uri="{FF2B5EF4-FFF2-40B4-BE49-F238E27FC236}">
                <a16:creationId xmlns:a16="http://schemas.microsoft.com/office/drawing/2014/main" id="{BE24FEE3-B222-60A3-9D83-80073D80E045}"/>
              </a:ext>
            </a:extLst>
          </p:cNvPr>
          <p:cNvSpPr>
            <a:spLocks noGrp="1"/>
          </p:cNvSpPr>
          <p:nvPr>
            <p:ph type="title"/>
          </p:nvPr>
        </p:nvSpPr>
        <p:spPr/>
        <p:txBody>
          <a:bodyPr/>
          <a:lstStyle/>
          <a:p>
            <a:r>
              <a:rPr lang="en-US"/>
              <a:t>Click to edit Master title style</a:t>
            </a:r>
          </a:p>
        </p:txBody>
      </p:sp>
      <p:sp>
        <p:nvSpPr>
          <p:cNvPr id="4" name="Text Placeholder 9">
            <a:extLst>
              <a:ext uri="{FF2B5EF4-FFF2-40B4-BE49-F238E27FC236}">
                <a16:creationId xmlns:a16="http://schemas.microsoft.com/office/drawing/2014/main" id="{BD0A2F45-FEA1-42E8-F30D-2DCC5BF790CD}"/>
              </a:ext>
            </a:extLst>
          </p:cNvPr>
          <p:cNvSpPr>
            <a:spLocks noGrp="1"/>
          </p:cNvSpPr>
          <p:nvPr>
            <p:ph type="body" sz="quarter" idx="10" hasCustomPrompt="1"/>
          </p:nvPr>
        </p:nvSpPr>
        <p:spPr>
          <a:xfrm>
            <a:off x="623889" y="2241552"/>
            <a:ext cx="3492500" cy="3995737"/>
          </a:xfrm>
          <a:prstGeom prst="rect">
            <a:avLst/>
          </a:prstGeom>
        </p:spPr>
        <p:txBody>
          <a:bodyPr lIns="0" tIns="0" rIns="0" bIns="0">
            <a:normAutofit/>
          </a:bodyPr>
          <a:lstStyle>
            <a:lvl1pPr>
              <a:defRPr sz="1400" b="0" i="0">
                <a:latin typeface="+mn-lt"/>
                <a:cs typeface="Sarabun Light" pitchFamily="2" charset="-34"/>
              </a:defRPr>
            </a:lvl1pPr>
            <a:lvl2pPr>
              <a:defRPr sz="1400" b="0" i="0">
                <a:latin typeface="+mn-lt"/>
                <a:cs typeface="Sarabun Light" pitchFamily="2" charset="-34"/>
              </a:defRPr>
            </a:lvl2pPr>
            <a:lvl3pPr>
              <a:defRPr sz="1400" b="0" i="0">
                <a:latin typeface="+mn-lt"/>
                <a:cs typeface="Sarabun Light" pitchFamily="2" charset="-34"/>
              </a:defRPr>
            </a:lvl3pPr>
            <a:lvl4pPr>
              <a:defRPr sz="1400" b="0" i="0">
                <a:latin typeface="+mn-lt"/>
                <a:cs typeface="Sarabun Light" pitchFamily="2" charset="-34"/>
              </a:defRPr>
            </a:lvl4pPr>
            <a:lvl5pPr>
              <a:defRPr sz="1400" b="0" i="0">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11">
            <a:extLst>
              <a:ext uri="{FF2B5EF4-FFF2-40B4-BE49-F238E27FC236}">
                <a16:creationId xmlns:a16="http://schemas.microsoft.com/office/drawing/2014/main" id="{5A066ED6-D5E5-E2D4-61E9-11158AAFD0D6}"/>
              </a:ext>
            </a:extLst>
          </p:cNvPr>
          <p:cNvSpPr>
            <a:spLocks noGrp="1"/>
          </p:cNvSpPr>
          <p:nvPr>
            <p:ph type="body" sz="quarter" idx="11" hasCustomPrompt="1"/>
          </p:nvPr>
        </p:nvSpPr>
        <p:spPr>
          <a:xfrm>
            <a:off x="4332290" y="2241552"/>
            <a:ext cx="3492500" cy="3995737"/>
          </a:xfrm>
          <a:prstGeom prst="rect">
            <a:avLst/>
          </a:prstGeom>
        </p:spPr>
        <p:txBody>
          <a:bodyPr lIns="0" tIns="0" rIns="0" bIns="0">
            <a:normAutofit/>
          </a:bodyPr>
          <a:lstStyle>
            <a:lvl1pPr>
              <a:defRPr sz="1400" b="0" i="0">
                <a:latin typeface="+mn-lt"/>
                <a:cs typeface="Sarabun Light" pitchFamily="2" charset="-34"/>
              </a:defRPr>
            </a:lvl1pPr>
            <a:lvl2pPr>
              <a:defRPr sz="1400" b="0" i="0">
                <a:latin typeface="+mn-lt"/>
                <a:cs typeface="Sarabun Light" pitchFamily="2" charset="-34"/>
              </a:defRPr>
            </a:lvl2pPr>
            <a:lvl3pPr>
              <a:defRPr sz="1400" b="0" i="0">
                <a:latin typeface="+mn-lt"/>
                <a:cs typeface="Sarabun Light" pitchFamily="2" charset="-34"/>
              </a:defRPr>
            </a:lvl3pPr>
            <a:lvl4pPr>
              <a:defRPr sz="1400" b="0" i="0">
                <a:latin typeface="+mn-lt"/>
                <a:cs typeface="Sarabun Light" pitchFamily="2" charset="-34"/>
              </a:defRPr>
            </a:lvl4pPr>
            <a:lvl5pPr>
              <a:defRPr sz="1400" b="0" i="0">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1">
            <a:extLst>
              <a:ext uri="{FF2B5EF4-FFF2-40B4-BE49-F238E27FC236}">
                <a16:creationId xmlns:a16="http://schemas.microsoft.com/office/drawing/2014/main" id="{FE9ECD74-A1EF-254A-C62A-52768CE5E29A}"/>
              </a:ext>
            </a:extLst>
          </p:cNvPr>
          <p:cNvSpPr>
            <a:spLocks noGrp="1"/>
          </p:cNvSpPr>
          <p:nvPr>
            <p:ph type="body" sz="quarter" idx="12" hasCustomPrompt="1"/>
          </p:nvPr>
        </p:nvSpPr>
        <p:spPr>
          <a:xfrm>
            <a:off x="8077201" y="2241552"/>
            <a:ext cx="3492500" cy="3995737"/>
          </a:xfrm>
          <a:prstGeom prst="rect">
            <a:avLst/>
          </a:prstGeom>
        </p:spPr>
        <p:txBody>
          <a:bodyPr lIns="0" tIns="0" rIns="0" bIns="0">
            <a:normAutofit/>
          </a:bodyPr>
          <a:lstStyle>
            <a:lvl1pPr>
              <a:defRPr sz="1400" b="0" i="0">
                <a:latin typeface="+mn-lt"/>
                <a:cs typeface="Sarabun Light" pitchFamily="2" charset="-34"/>
              </a:defRPr>
            </a:lvl1pPr>
            <a:lvl2pPr>
              <a:defRPr sz="1400" b="0" i="0">
                <a:latin typeface="+mn-lt"/>
                <a:cs typeface="Sarabun Light" pitchFamily="2" charset="-34"/>
              </a:defRPr>
            </a:lvl2pPr>
            <a:lvl3pPr>
              <a:defRPr sz="1400" b="0" i="0">
                <a:latin typeface="+mn-lt"/>
                <a:cs typeface="Sarabun Light" pitchFamily="2" charset="-34"/>
              </a:defRPr>
            </a:lvl3pPr>
            <a:lvl4pPr>
              <a:defRPr sz="1400" b="0" i="0">
                <a:latin typeface="+mn-lt"/>
                <a:cs typeface="Sarabun Light" pitchFamily="2" charset="-34"/>
              </a:defRPr>
            </a:lvl4pPr>
            <a:lvl5pPr>
              <a:defRPr sz="1400" b="0" i="0">
                <a:latin typeface="+mn-lt"/>
                <a:cs typeface="Sarabun Light" pitchFamily="2" charset="-34"/>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8">
            <a:extLst>
              <a:ext uri="{FF2B5EF4-FFF2-40B4-BE49-F238E27FC236}">
                <a16:creationId xmlns:a16="http://schemas.microsoft.com/office/drawing/2014/main" id="{9DF45599-1024-490D-7535-AB5488473FA4}"/>
              </a:ext>
            </a:extLst>
          </p:cNvPr>
          <p:cNvSpPr txBox="1">
            <a:spLocks/>
          </p:cNvSpPr>
          <p:nvPr userDrawn="1"/>
        </p:nvSpPr>
        <p:spPr>
          <a:xfrm>
            <a:off x="634652" y="6478617"/>
            <a:ext cx="10505733" cy="143565"/>
          </a:xfrm>
          <a:prstGeom prst="rect">
            <a:avLst/>
          </a:prstGeom>
        </p:spPr>
        <p:txBody>
          <a:bodyPr wrap="square" lIns="0" tIns="0" rIns="0" bIns="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1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tx1"/>
                </a:solidFill>
              </a:rPr>
              <a:pPr marL="0" marR="0" lvl="0" indent="0" algn="l" defTabSz="121911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tx1"/>
                </a:solidFill>
              </a:rPr>
              <a:t>  |  LOCKTON</a:t>
            </a:r>
          </a:p>
        </p:txBody>
      </p:sp>
    </p:spTree>
    <p:extLst>
      <p:ext uri="{BB962C8B-B14F-4D97-AF65-F5344CB8AC3E}">
        <p14:creationId xmlns:p14="http://schemas.microsoft.com/office/powerpoint/2010/main" val="33037662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1_Title Only_White Texture_4_content">
    <p:bg>
      <p:bgPr>
        <a:solidFill>
          <a:schemeClr val="bg1">
            <a:alpha val="3758"/>
          </a:schemeClr>
        </a:solidFill>
        <a:effectLst/>
      </p:bgPr>
    </p:bg>
    <p:spTree>
      <p:nvGrpSpPr>
        <p:cNvPr id="1" name=""/>
        <p:cNvGrpSpPr/>
        <p:nvPr/>
      </p:nvGrpSpPr>
      <p:grpSpPr>
        <a:xfrm>
          <a:off x="0" y="0"/>
          <a:ext cx="0" cy="0"/>
          <a:chOff x="0" y="0"/>
          <a:chExt cx="0" cy="0"/>
        </a:xfrm>
      </p:grpSpPr>
      <p:pic>
        <p:nvPicPr>
          <p:cNvPr id="4" name="Picture 3" descr="A white background with wavy lines&#10;&#10;Description automatically generated">
            <a:extLst>
              <a:ext uri="{FF2B5EF4-FFF2-40B4-BE49-F238E27FC236}">
                <a16:creationId xmlns:a16="http://schemas.microsoft.com/office/drawing/2014/main" id="{B23CF317-9AFB-DCE6-99C9-52AB3714A614}"/>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rcRect/>
          <a:stretch/>
        </p:blipFill>
        <p:spPr>
          <a:xfrm>
            <a:off x="-1" y="0"/>
            <a:ext cx="12219171" cy="6858000"/>
          </a:xfrm>
          <a:prstGeom prst="rect">
            <a:avLst/>
          </a:prstGeom>
        </p:spPr>
      </p:pic>
      <p:sp>
        <p:nvSpPr>
          <p:cNvPr id="3" name="Text Placeholder 8">
            <a:extLst>
              <a:ext uri="{FF2B5EF4-FFF2-40B4-BE49-F238E27FC236}">
                <a16:creationId xmlns:a16="http://schemas.microsoft.com/office/drawing/2014/main" id="{741F1EB1-F8A8-039E-FC6F-42B4B9551594}"/>
              </a:ext>
            </a:extLst>
          </p:cNvPr>
          <p:cNvSpPr txBox="1">
            <a:spLocks/>
          </p:cNvSpPr>
          <p:nvPr userDrawn="1"/>
        </p:nvSpPr>
        <p:spPr>
          <a:xfrm>
            <a:off x="634652" y="6478616"/>
            <a:ext cx="10505733" cy="143565"/>
          </a:xfrm>
          <a:prstGeom prst="rect">
            <a:avLst/>
          </a:prstGeom>
        </p:spPr>
        <p:txBody>
          <a:bodyPr wrap="square" lIns="0" tIns="0" rIns="0" bIns="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bg1"/>
                </a:solidFill>
              </a:rPr>
              <a:t>  |  LOCKTON</a:t>
            </a:r>
          </a:p>
        </p:txBody>
      </p:sp>
      <p:sp>
        <p:nvSpPr>
          <p:cNvPr id="2" name="Rectangle 1">
            <a:extLst>
              <a:ext uri="{FF2B5EF4-FFF2-40B4-BE49-F238E27FC236}">
                <a16:creationId xmlns:a16="http://schemas.microsoft.com/office/drawing/2014/main" id="{723C8A84-DD53-865D-DA5E-2198251428E2}"/>
              </a:ext>
            </a:extLst>
          </p:cNvPr>
          <p:cNvSpPr/>
          <p:nvPr userDrawn="1"/>
        </p:nvSpPr>
        <p:spPr>
          <a:xfrm>
            <a:off x="0" y="2963457"/>
            <a:ext cx="12192000" cy="3894543"/>
          </a:xfrm>
          <a:prstGeom prst="rect">
            <a:avLst/>
          </a:prstGeom>
          <a:gradFill>
            <a:gsLst>
              <a:gs pos="0">
                <a:srgbClr val="FDFDFD">
                  <a:alpha val="0"/>
                </a:srgbClr>
              </a:gs>
              <a:gs pos="67000">
                <a:srgbClr val="FDFDFD"/>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8">
            <a:extLst>
              <a:ext uri="{FF2B5EF4-FFF2-40B4-BE49-F238E27FC236}">
                <a16:creationId xmlns:a16="http://schemas.microsoft.com/office/drawing/2014/main" id="{CC79FE69-00BF-FE57-8E05-0DE31C89D975}"/>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tx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tx1"/>
                </a:solidFill>
              </a:rPr>
              <a:t>  |  LOCKTON</a:t>
            </a:r>
          </a:p>
        </p:txBody>
      </p:sp>
      <p:sp>
        <p:nvSpPr>
          <p:cNvPr id="6" name="Title 5">
            <a:extLst>
              <a:ext uri="{FF2B5EF4-FFF2-40B4-BE49-F238E27FC236}">
                <a16:creationId xmlns:a16="http://schemas.microsoft.com/office/drawing/2014/main" id="{1DF04781-78A3-E86F-3653-0D77EC71F3F2}"/>
              </a:ext>
            </a:extLst>
          </p:cNvPr>
          <p:cNvSpPr>
            <a:spLocks noGrp="1"/>
          </p:cNvSpPr>
          <p:nvPr>
            <p:ph type="title"/>
          </p:nvPr>
        </p:nvSpPr>
        <p:spPr>
          <a:xfrm>
            <a:off x="629271" y="369237"/>
            <a:ext cx="10933459" cy="590931"/>
          </a:xfrm>
        </p:spPr>
        <p:txBody>
          <a:bodyPr anchor="t" anchorCtr="0"/>
          <a:lstStyle>
            <a:lvl1pPr algn="ctr">
              <a:defRPr sz="3600"/>
            </a:lvl1pPr>
          </a:lstStyle>
          <a:p>
            <a:r>
              <a:rPr lang="en-US"/>
              <a:t>Click to edit Master title style</a:t>
            </a:r>
          </a:p>
        </p:txBody>
      </p:sp>
      <p:cxnSp>
        <p:nvCxnSpPr>
          <p:cNvPr id="9" name="Straight Connector 8">
            <a:extLst>
              <a:ext uri="{FF2B5EF4-FFF2-40B4-BE49-F238E27FC236}">
                <a16:creationId xmlns:a16="http://schemas.microsoft.com/office/drawing/2014/main" id="{B7DC3DEE-2A49-EE14-B2BD-FF36E753538F}"/>
              </a:ext>
            </a:extLst>
          </p:cNvPr>
          <p:cNvCxnSpPr>
            <a:cxnSpLocks/>
          </p:cNvCxnSpPr>
          <p:nvPr userDrawn="1"/>
        </p:nvCxnSpPr>
        <p:spPr>
          <a:xfrm>
            <a:off x="703385" y="1343390"/>
            <a:ext cx="4291223" cy="0"/>
          </a:xfrm>
          <a:prstGeom prst="line">
            <a:avLst/>
          </a:prstGeom>
          <a:ln w="28575">
            <a:solidFill>
              <a:srgbClr val="00A3DB"/>
            </a:solidFill>
          </a:ln>
          <a:effectLst/>
        </p:spPr>
        <p:style>
          <a:lnRef idx="2">
            <a:schemeClr val="accent4"/>
          </a:lnRef>
          <a:fillRef idx="0">
            <a:schemeClr val="accent4"/>
          </a:fillRef>
          <a:effectRef idx="1">
            <a:schemeClr val="accent4"/>
          </a:effectRef>
          <a:fontRef idx="minor">
            <a:schemeClr val="tx1"/>
          </a:fontRef>
        </p:style>
      </p:cxnSp>
      <p:sp>
        <p:nvSpPr>
          <p:cNvPr id="10" name="Rectangle 9">
            <a:extLst>
              <a:ext uri="{FF2B5EF4-FFF2-40B4-BE49-F238E27FC236}">
                <a16:creationId xmlns:a16="http://schemas.microsoft.com/office/drawing/2014/main" id="{38F4DF24-9EA5-8DB6-DBB2-A7378F73EF0C}"/>
              </a:ext>
            </a:extLst>
          </p:cNvPr>
          <p:cNvSpPr/>
          <p:nvPr userDrawn="1"/>
        </p:nvSpPr>
        <p:spPr>
          <a:xfrm>
            <a:off x="705696" y="1711675"/>
            <a:ext cx="2468881" cy="46679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a:extLst>
              <a:ext uri="{FF2B5EF4-FFF2-40B4-BE49-F238E27FC236}">
                <a16:creationId xmlns:a16="http://schemas.microsoft.com/office/drawing/2014/main" id="{C8B7C82A-3723-1400-5B73-F6AC2FA0C499}"/>
              </a:ext>
            </a:extLst>
          </p:cNvPr>
          <p:cNvSpPr/>
          <p:nvPr userDrawn="1"/>
        </p:nvSpPr>
        <p:spPr>
          <a:xfrm>
            <a:off x="703385" y="1715653"/>
            <a:ext cx="2468880" cy="448977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20" name="Straight Connector 19">
            <a:extLst>
              <a:ext uri="{FF2B5EF4-FFF2-40B4-BE49-F238E27FC236}">
                <a16:creationId xmlns:a16="http://schemas.microsoft.com/office/drawing/2014/main" id="{E8C2C03D-574D-639F-E8DA-9CB493CB41D1}"/>
              </a:ext>
            </a:extLst>
          </p:cNvPr>
          <p:cNvCxnSpPr>
            <a:cxnSpLocks/>
          </p:cNvCxnSpPr>
          <p:nvPr userDrawn="1"/>
        </p:nvCxnSpPr>
        <p:spPr>
          <a:xfrm>
            <a:off x="7184571" y="1343390"/>
            <a:ext cx="4291223" cy="0"/>
          </a:xfrm>
          <a:prstGeom prst="line">
            <a:avLst/>
          </a:prstGeom>
          <a:ln w="28575">
            <a:solidFill>
              <a:srgbClr val="00A3DB"/>
            </a:solidFill>
          </a:ln>
          <a:effectLst/>
        </p:spPr>
        <p:style>
          <a:lnRef idx="2">
            <a:schemeClr val="accent4"/>
          </a:lnRef>
          <a:fillRef idx="0">
            <a:schemeClr val="accent4"/>
          </a:fillRef>
          <a:effectRef idx="1">
            <a:schemeClr val="accent4"/>
          </a:effectRef>
          <a:fontRef idx="minor">
            <a:schemeClr val="tx1"/>
          </a:fontRef>
        </p:style>
      </p:cxnSp>
      <p:sp>
        <p:nvSpPr>
          <p:cNvPr id="21" name="Rectangle 20">
            <a:extLst>
              <a:ext uri="{FF2B5EF4-FFF2-40B4-BE49-F238E27FC236}">
                <a16:creationId xmlns:a16="http://schemas.microsoft.com/office/drawing/2014/main" id="{DCE6128B-975C-7A3C-5EB5-F0D6C19D6878}"/>
              </a:ext>
            </a:extLst>
          </p:cNvPr>
          <p:cNvSpPr/>
          <p:nvPr userDrawn="1"/>
        </p:nvSpPr>
        <p:spPr>
          <a:xfrm>
            <a:off x="3463332" y="1715653"/>
            <a:ext cx="2468880" cy="448977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A384D196-6A97-EDDF-2F6B-0335B45AC0AD}"/>
              </a:ext>
            </a:extLst>
          </p:cNvPr>
          <p:cNvSpPr/>
          <p:nvPr userDrawn="1"/>
        </p:nvSpPr>
        <p:spPr>
          <a:xfrm>
            <a:off x="6223279" y="1715653"/>
            <a:ext cx="2468880" cy="448977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Rectangle 22">
            <a:extLst>
              <a:ext uri="{FF2B5EF4-FFF2-40B4-BE49-F238E27FC236}">
                <a16:creationId xmlns:a16="http://schemas.microsoft.com/office/drawing/2014/main" id="{B723268D-E57E-D4BF-B06E-40BEC4143362}"/>
              </a:ext>
            </a:extLst>
          </p:cNvPr>
          <p:cNvSpPr/>
          <p:nvPr userDrawn="1"/>
        </p:nvSpPr>
        <p:spPr>
          <a:xfrm>
            <a:off x="8983227" y="1715653"/>
            <a:ext cx="2468880" cy="448977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a:extLst>
              <a:ext uri="{FF2B5EF4-FFF2-40B4-BE49-F238E27FC236}">
                <a16:creationId xmlns:a16="http://schemas.microsoft.com/office/drawing/2014/main" id="{D08A15A8-2D2E-6737-B917-D23DE0F9A582}"/>
              </a:ext>
            </a:extLst>
          </p:cNvPr>
          <p:cNvSpPr/>
          <p:nvPr userDrawn="1"/>
        </p:nvSpPr>
        <p:spPr>
          <a:xfrm>
            <a:off x="3459406" y="1711675"/>
            <a:ext cx="2468881" cy="46679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Rectangle 24">
            <a:extLst>
              <a:ext uri="{FF2B5EF4-FFF2-40B4-BE49-F238E27FC236}">
                <a16:creationId xmlns:a16="http://schemas.microsoft.com/office/drawing/2014/main" id="{5FB210BC-3B25-A6BF-EBDB-55B1F9B8CB48}"/>
              </a:ext>
            </a:extLst>
          </p:cNvPr>
          <p:cNvSpPr/>
          <p:nvPr userDrawn="1"/>
        </p:nvSpPr>
        <p:spPr>
          <a:xfrm>
            <a:off x="6223945" y="1711675"/>
            <a:ext cx="2478149" cy="46679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 name="Rectangle 25">
            <a:extLst>
              <a:ext uri="{FF2B5EF4-FFF2-40B4-BE49-F238E27FC236}">
                <a16:creationId xmlns:a16="http://schemas.microsoft.com/office/drawing/2014/main" id="{D8658118-9C0A-C7D0-EA31-12BE576C3455}"/>
              </a:ext>
            </a:extLst>
          </p:cNvPr>
          <p:cNvSpPr/>
          <p:nvPr userDrawn="1"/>
        </p:nvSpPr>
        <p:spPr>
          <a:xfrm>
            <a:off x="8975951" y="1711675"/>
            <a:ext cx="2468881" cy="46679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 name="Text Placeholder 27">
            <a:extLst>
              <a:ext uri="{FF2B5EF4-FFF2-40B4-BE49-F238E27FC236}">
                <a16:creationId xmlns:a16="http://schemas.microsoft.com/office/drawing/2014/main" id="{D320459F-5E78-20DC-A3BD-F9454496C019}"/>
              </a:ext>
            </a:extLst>
          </p:cNvPr>
          <p:cNvSpPr>
            <a:spLocks noGrp="1"/>
          </p:cNvSpPr>
          <p:nvPr>
            <p:ph type="body" sz="quarter" idx="10" hasCustomPrompt="1"/>
          </p:nvPr>
        </p:nvSpPr>
        <p:spPr>
          <a:xfrm>
            <a:off x="703263" y="1711325"/>
            <a:ext cx="2468562" cy="466725"/>
          </a:xfrm>
        </p:spPr>
        <p:txBody>
          <a:bodyPr anchor="ctr"/>
          <a:lstStyle>
            <a:lvl1pPr algn="ctr">
              <a:defRPr sz="12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HEADING</a:t>
            </a:r>
          </a:p>
        </p:txBody>
      </p:sp>
      <p:sp>
        <p:nvSpPr>
          <p:cNvPr id="29" name="Text Placeholder 27">
            <a:extLst>
              <a:ext uri="{FF2B5EF4-FFF2-40B4-BE49-F238E27FC236}">
                <a16:creationId xmlns:a16="http://schemas.microsoft.com/office/drawing/2014/main" id="{FEBA9408-38C8-FC5A-166D-3E76F9F83542}"/>
              </a:ext>
            </a:extLst>
          </p:cNvPr>
          <p:cNvSpPr>
            <a:spLocks noGrp="1"/>
          </p:cNvSpPr>
          <p:nvPr>
            <p:ph type="body" sz="quarter" idx="11" hasCustomPrompt="1"/>
          </p:nvPr>
        </p:nvSpPr>
        <p:spPr>
          <a:xfrm>
            <a:off x="3467483" y="1711325"/>
            <a:ext cx="2468562" cy="466725"/>
          </a:xfrm>
        </p:spPr>
        <p:txBody>
          <a:bodyPr anchor="ctr"/>
          <a:lstStyle>
            <a:lvl1pPr algn="ctr">
              <a:defRPr sz="12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HEADING</a:t>
            </a:r>
          </a:p>
        </p:txBody>
      </p:sp>
      <p:sp>
        <p:nvSpPr>
          <p:cNvPr id="30" name="Text Placeholder 27">
            <a:extLst>
              <a:ext uri="{FF2B5EF4-FFF2-40B4-BE49-F238E27FC236}">
                <a16:creationId xmlns:a16="http://schemas.microsoft.com/office/drawing/2014/main" id="{274D9FA5-667A-0603-D875-D9C71C8A6366}"/>
              </a:ext>
            </a:extLst>
          </p:cNvPr>
          <p:cNvSpPr>
            <a:spLocks noGrp="1"/>
          </p:cNvSpPr>
          <p:nvPr>
            <p:ph type="body" sz="quarter" idx="12" hasCustomPrompt="1"/>
          </p:nvPr>
        </p:nvSpPr>
        <p:spPr>
          <a:xfrm>
            <a:off x="6231704" y="1711325"/>
            <a:ext cx="2468562" cy="466725"/>
          </a:xfrm>
        </p:spPr>
        <p:txBody>
          <a:bodyPr anchor="ctr"/>
          <a:lstStyle>
            <a:lvl1pPr algn="ctr">
              <a:defRPr sz="12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HEADING</a:t>
            </a:r>
          </a:p>
        </p:txBody>
      </p:sp>
      <p:sp>
        <p:nvSpPr>
          <p:cNvPr id="31" name="Text Placeholder 27">
            <a:extLst>
              <a:ext uri="{FF2B5EF4-FFF2-40B4-BE49-F238E27FC236}">
                <a16:creationId xmlns:a16="http://schemas.microsoft.com/office/drawing/2014/main" id="{13C26369-6A15-D223-D1E2-16361DBC4DED}"/>
              </a:ext>
            </a:extLst>
          </p:cNvPr>
          <p:cNvSpPr>
            <a:spLocks noGrp="1"/>
          </p:cNvSpPr>
          <p:nvPr>
            <p:ph type="body" sz="quarter" idx="13" hasCustomPrompt="1"/>
          </p:nvPr>
        </p:nvSpPr>
        <p:spPr>
          <a:xfrm>
            <a:off x="8985414" y="1711325"/>
            <a:ext cx="2468562" cy="466725"/>
          </a:xfrm>
        </p:spPr>
        <p:txBody>
          <a:bodyPr anchor="ctr"/>
          <a:lstStyle>
            <a:lvl1pPr algn="ctr">
              <a:defRPr sz="12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HEADING</a:t>
            </a:r>
          </a:p>
        </p:txBody>
      </p:sp>
      <p:sp>
        <p:nvSpPr>
          <p:cNvPr id="33" name="Text Placeholder 27">
            <a:extLst>
              <a:ext uri="{FF2B5EF4-FFF2-40B4-BE49-F238E27FC236}">
                <a16:creationId xmlns:a16="http://schemas.microsoft.com/office/drawing/2014/main" id="{2A83E0CD-92CE-774A-1D66-61A9DBF6219C}"/>
              </a:ext>
            </a:extLst>
          </p:cNvPr>
          <p:cNvSpPr>
            <a:spLocks noGrp="1"/>
          </p:cNvSpPr>
          <p:nvPr>
            <p:ph type="body" sz="quarter" idx="14" hasCustomPrompt="1"/>
          </p:nvPr>
        </p:nvSpPr>
        <p:spPr>
          <a:xfrm>
            <a:off x="5017940" y="1133257"/>
            <a:ext cx="2166630" cy="466725"/>
          </a:xfrm>
        </p:spPr>
        <p:txBody>
          <a:bodyPr anchor="ctr"/>
          <a:lstStyle>
            <a:lvl1pPr algn="ctr">
              <a:defRPr sz="1600" b="1">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MONTH 202X</a:t>
            </a:r>
          </a:p>
        </p:txBody>
      </p:sp>
      <p:sp>
        <p:nvSpPr>
          <p:cNvPr id="35" name="Text Placeholder 34">
            <a:extLst>
              <a:ext uri="{FF2B5EF4-FFF2-40B4-BE49-F238E27FC236}">
                <a16:creationId xmlns:a16="http://schemas.microsoft.com/office/drawing/2014/main" id="{03F43C33-8300-4EF7-A792-4ED89D6BB907}"/>
              </a:ext>
            </a:extLst>
          </p:cNvPr>
          <p:cNvSpPr>
            <a:spLocks noGrp="1"/>
          </p:cNvSpPr>
          <p:nvPr>
            <p:ph type="body" sz="quarter" idx="15"/>
          </p:nvPr>
        </p:nvSpPr>
        <p:spPr>
          <a:xfrm>
            <a:off x="700511" y="2178050"/>
            <a:ext cx="2463236" cy="4027371"/>
          </a:xfrm>
        </p:spPr>
        <p:txBody>
          <a:bodyPr tIns="91440" bIns="91440"/>
          <a:lstStyle>
            <a:lvl1pPr>
              <a:spcAft>
                <a:spcPts val="300"/>
              </a:spcAft>
              <a:defRPr sz="1000"/>
            </a:lvl1pPr>
          </a:lstStyle>
          <a:p>
            <a:pPr lvl="0"/>
            <a:endParaRPr lang="en-US"/>
          </a:p>
        </p:txBody>
      </p:sp>
      <p:sp>
        <p:nvSpPr>
          <p:cNvPr id="37" name="Text Placeholder 34">
            <a:extLst>
              <a:ext uri="{FF2B5EF4-FFF2-40B4-BE49-F238E27FC236}">
                <a16:creationId xmlns:a16="http://schemas.microsoft.com/office/drawing/2014/main" id="{E3327998-7790-A0C1-E793-91181022E0DF}"/>
              </a:ext>
            </a:extLst>
          </p:cNvPr>
          <p:cNvSpPr>
            <a:spLocks noGrp="1"/>
          </p:cNvSpPr>
          <p:nvPr>
            <p:ph type="body" sz="quarter" idx="16"/>
          </p:nvPr>
        </p:nvSpPr>
        <p:spPr>
          <a:xfrm>
            <a:off x="3464731" y="2178050"/>
            <a:ext cx="2463236" cy="4027371"/>
          </a:xfrm>
        </p:spPr>
        <p:txBody>
          <a:bodyPr tIns="91440" bIns="91440"/>
          <a:lstStyle>
            <a:lvl1pPr>
              <a:spcAft>
                <a:spcPts val="300"/>
              </a:spcAft>
              <a:defRPr sz="1000"/>
            </a:lvl1pPr>
          </a:lstStyle>
          <a:p>
            <a:pPr lvl="0"/>
            <a:endParaRPr lang="en-US"/>
          </a:p>
        </p:txBody>
      </p:sp>
      <p:sp>
        <p:nvSpPr>
          <p:cNvPr id="38" name="Text Placeholder 34">
            <a:extLst>
              <a:ext uri="{FF2B5EF4-FFF2-40B4-BE49-F238E27FC236}">
                <a16:creationId xmlns:a16="http://schemas.microsoft.com/office/drawing/2014/main" id="{038A9374-E7FE-A495-6F1E-965D7B259338}"/>
              </a:ext>
            </a:extLst>
          </p:cNvPr>
          <p:cNvSpPr>
            <a:spLocks noGrp="1"/>
          </p:cNvSpPr>
          <p:nvPr>
            <p:ph type="body" sz="quarter" idx="17"/>
          </p:nvPr>
        </p:nvSpPr>
        <p:spPr>
          <a:xfrm>
            <a:off x="6228951" y="2178050"/>
            <a:ext cx="2463236" cy="4027371"/>
          </a:xfrm>
        </p:spPr>
        <p:txBody>
          <a:bodyPr tIns="91440" bIns="91440"/>
          <a:lstStyle>
            <a:lvl1pPr>
              <a:spcAft>
                <a:spcPts val="300"/>
              </a:spcAft>
              <a:defRPr sz="1000"/>
            </a:lvl1pPr>
          </a:lstStyle>
          <a:p>
            <a:pPr lvl="0"/>
            <a:endParaRPr lang="en-US"/>
          </a:p>
        </p:txBody>
      </p:sp>
      <p:sp>
        <p:nvSpPr>
          <p:cNvPr id="39" name="Text Placeholder 34">
            <a:extLst>
              <a:ext uri="{FF2B5EF4-FFF2-40B4-BE49-F238E27FC236}">
                <a16:creationId xmlns:a16="http://schemas.microsoft.com/office/drawing/2014/main" id="{DF1D5EFF-5ADA-57A5-5268-602964775A00}"/>
              </a:ext>
            </a:extLst>
          </p:cNvPr>
          <p:cNvSpPr>
            <a:spLocks noGrp="1"/>
          </p:cNvSpPr>
          <p:nvPr>
            <p:ph type="body" sz="quarter" idx="18"/>
          </p:nvPr>
        </p:nvSpPr>
        <p:spPr>
          <a:xfrm>
            <a:off x="8993172" y="2178050"/>
            <a:ext cx="2463236" cy="4027371"/>
          </a:xfrm>
        </p:spPr>
        <p:txBody>
          <a:bodyPr tIns="91440" bIns="91440"/>
          <a:lstStyle>
            <a:lvl1pPr>
              <a:spcAft>
                <a:spcPts val="300"/>
              </a:spcAft>
              <a:defRPr sz="1000"/>
            </a:lvl1pPr>
          </a:lstStyle>
          <a:p>
            <a:pPr lvl="0"/>
            <a:endParaRPr lang="en-US"/>
          </a:p>
        </p:txBody>
      </p:sp>
    </p:spTree>
    <p:extLst>
      <p:ext uri="{BB962C8B-B14F-4D97-AF65-F5344CB8AC3E}">
        <p14:creationId xmlns:p14="http://schemas.microsoft.com/office/powerpoint/2010/main" val="414346647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Blank Gre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09209D-E042-2235-C943-DA22A7F81E5A}"/>
              </a:ext>
            </a:extLst>
          </p:cNvPr>
          <p:cNvSpPr/>
          <p:nvPr userDrawn="1"/>
        </p:nvSpPr>
        <p:spPr>
          <a:xfrm>
            <a:off x="0" y="1587641"/>
            <a:ext cx="12192000" cy="5270360"/>
          </a:xfrm>
          <a:prstGeom prst="rect">
            <a:avLst/>
          </a:prstGeom>
          <a:solidFill>
            <a:srgbClr val="B9B9B8">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9A259F26-30A5-2CB1-8880-581DABC09AB5}"/>
              </a:ext>
            </a:extLst>
          </p:cNvPr>
          <p:cNvSpPr>
            <a:spLocks noGrp="1"/>
          </p:cNvSpPr>
          <p:nvPr>
            <p:ph type="title"/>
          </p:nvPr>
        </p:nvSpPr>
        <p:spPr>
          <a:xfrm>
            <a:off x="629271" y="688355"/>
            <a:ext cx="10933459" cy="553998"/>
          </a:xfrm>
        </p:spPr>
        <p:txBody>
          <a:bodyPr anchor="ctr" anchorCtr="0"/>
          <a:lstStyle/>
          <a:p>
            <a:r>
              <a:rPr lang="en-US"/>
              <a:t>Click to edit Master title style</a:t>
            </a:r>
          </a:p>
        </p:txBody>
      </p:sp>
    </p:spTree>
    <p:extLst>
      <p:ext uri="{BB962C8B-B14F-4D97-AF65-F5344CB8AC3E}">
        <p14:creationId xmlns:p14="http://schemas.microsoft.com/office/powerpoint/2010/main" val="40882688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_Cover Slide V02 - Black Box Cyan Bar">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36FC03C9-9F5A-BDA7-7CBA-B7AD7ED2E27A}"/>
              </a:ext>
            </a:extLst>
          </p:cNvPr>
          <p:cNvPicPr>
            <a:picLocks noChangeAspect="1"/>
          </p:cNvPicPr>
          <p:nvPr userDrawn="1"/>
        </p:nvPicPr>
        <p:blipFill>
          <a:blip r:embed="rId2">
            <a:extLst>
              <a:ext uri="{28A0092B-C50C-407E-A947-70E740481C1C}">
                <a14:useLocalDpi xmlns:a14="http://schemas.microsoft.com/office/drawing/2010/main" val="0"/>
              </a:ext>
            </a:extLst>
          </a:blip>
          <a:srcRect l="11665" r="11665"/>
          <a:stretch/>
        </p:blipFill>
        <p:spPr>
          <a:xfrm>
            <a:off x="6095998" y="0"/>
            <a:ext cx="6096001" cy="5300663"/>
          </a:xfrm>
          <a:prstGeom prst="rect">
            <a:avLst/>
          </a:prstGeom>
        </p:spPr>
      </p:pic>
      <p:sp>
        <p:nvSpPr>
          <p:cNvPr id="5" name="Rectangle 4">
            <a:extLst>
              <a:ext uri="{FF2B5EF4-FFF2-40B4-BE49-F238E27FC236}">
                <a16:creationId xmlns:a16="http://schemas.microsoft.com/office/drawing/2014/main" id="{208A1D18-4EE2-0583-ED88-4D0A3A64B3F8}"/>
              </a:ext>
            </a:extLst>
          </p:cNvPr>
          <p:cNvSpPr/>
          <p:nvPr userDrawn="1"/>
        </p:nvSpPr>
        <p:spPr>
          <a:xfrm>
            <a:off x="0" y="0"/>
            <a:ext cx="6096000" cy="53006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17">
            <a:extLst>
              <a:ext uri="{FF2B5EF4-FFF2-40B4-BE49-F238E27FC236}">
                <a16:creationId xmlns:a16="http://schemas.microsoft.com/office/drawing/2014/main" id="{02323B3A-2E24-C6EB-B011-8021AFD652EF}"/>
              </a:ext>
            </a:extLst>
          </p:cNvPr>
          <p:cNvSpPr>
            <a:spLocks noGrp="1"/>
          </p:cNvSpPr>
          <p:nvPr>
            <p:ph type="body" sz="quarter" idx="15" hasCustomPrompt="1"/>
          </p:nvPr>
        </p:nvSpPr>
        <p:spPr>
          <a:xfrm>
            <a:off x="953151" y="4323708"/>
            <a:ext cx="3529013" cy="571500"/>
          </a:xfrm>
          <a:prstGeom prst="rect">
            <a:avLst/>
          </a:prstGeom>
        </p:spPr>
        <p:txBody>
          <a:bodyPr>
            <a:noAutofit/>
          </a:bodyPr>
          <a:lstStyle>
            <a:lvl1pPr marL="0" indent="0">
              <a:buNone/>
              <a:defRPr sz="1400" b="0">
                <a:solidFill>
                  <a:schemeClr val="bg1"/>
                </a:solidFill>
                <a:latin typeface="Garamond" panose="02020404030301010803" pitchFamily="18"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Click to add presenter(s) name(s)</a:t>
            </a:r>
          </a:p>
        </p:txBody>
      </p:sp>
      <p:sp>
        <p:nvSpPr>
          <p:cNvPr id="7" name="Text Placeholder 2">
            <a:extLst>
              <a:ext uri="{FF2B5EF4-FFF2-40B4-BE49-F238E27FC236}">
                <a16:creationId xmlns:a16="http://schemas.microsoft.com/office/drawing/2014/main" id="{AAA440B1-1A45-DD0B-0824-464D232AA756}"/>
              </a:ext>
            </a:extLst>
          </p:cNvPr>
          <p:cNvSpPr>
            <a:spLocks noGrp="1"/>
          </p:cNvSpPr>
          <p:nvPr>
            <p:ph type="body" sz="quarter" idx="13" hasCustomPrompt="1"/>
          </p:nvPr>
        </p:nvSpPr>
        <p:spPr>
          <a:xfrm>
            <a:off x="953151" y="770082"/>
            <a:ext cx="5029200" cy="2123658"/>
          </a:xfrm>
          <a:prstGeom prst="rect">
            <a:avLst/>
          </a:prstGeom>
        </p:spPr>
        <p:txBody>
          <a:bodyPr wrap="square">
            <a:spAutoFit/>
          </a:bodyPr>
          <a:lstStyle>
            <a:lvl1pPr marL="0" indent="0" algn="l">
              <a:lnSpc>
                <a:spcPct val="100000"/>
              </a:lnSpc>
              <a:buNone/>
              <a:defRPr sz="4400" b="1" cap="all" baseline="0">
                <a:solidFill>
                  <a:schemeClr val="bg1"/>
                </a:solidFill>
              </a:defRPr>
            </a:lvl1pPr>
            <a:lvl2pPr marL="457200" indent="0">
              <a:buNone/>
              <a:defRPr sz="6200" b="1"/>
            </a:lvl2pPr>
            <a:lvl3pPr marL="914400" indent="0">
              <a:buNone/>
              <a:defRPr sz="6200" b="1"/>
            </a:lvl3pPr>
            <a:lvl4pPr marL="1371600" indent="0">
              <a:buNone/>
              <a:defRPr sz="6200" b="1"/>
            </a:lvl4pPr>
            <a:lvl5pPr marL="1828800" indent="0">
              <a:buNone/>
              <a:defRPr sz="6200" b="1"/>
            </a:lvl5pPr>
          </a:lstStyle>
          <a:p>
            <a:pPr lvl="0"/>
            <a:r>
              <a:rPr lang="en-US"/>
              <a:t>CLICK TO ADD PRESENTATION TITLE</a:t>
            </a:r>
          </a:p>
        </p:txBody>
      </p:sp>
      <p:sp>
        <p:nvSpPr>
          <p:cNvPr id="11" name="Text Placeholder 10">
            <a:extLst>
              <a:ext uri="{FF2B5EF4-FFF2-40B4-BE49-F238E27FC236}">
                <a16:creationId xmlns:a16="http://schemas.microsoft.com/office/drawing/2014/main" id="{F1DF2F1B-B311-9755-9C11-90497507A82A}"/>
              </a:ext>
            </a:extLst>
          </p:cNvPr>
          <p:cNvSpPr>
            <a:spLocks noGrp="1"/>
          </p:cNvSpPr>
          <p:nvPr>
            <p:ph type="body" sz="quarter" idx="18" hasCustomPrompt="1"/>
          </p:nvPr>
        </p:nvSpPr>
        <p:spPr>
          <a:xfrm>
            <a:off x="953150" y="3437491"/>
            <a:ext cx="5029200" cy="788988"/>
          </a:xfrm>
          <a:prstGeom prst="rect">
            <a:avLst/>
          </a:prstGeom>
        </p:spPr>
        <p:txBody>
          <a:bodyPr>
            <a:normAutofit/>
          </a:bodyPr>
          <a:lstStyle>
            <a:lvl1pPr marL="0" indent="0">
              <a:buNone/>
              <a:defRPr sz="2000" b="0" i="0">
                <a:solidFill>
                  <a:schemeClr val="bg1"/>
                </a:solidFill>
                <a:latin typeface="Garamond" panose="02020404030301010803"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err="1"/>
              <a:t>Subheader</a:t>
            </a:r>
            <a:r>
              <a:rPr lang="en-US"/>
              <a:t> information can go here if needed. If not, just delete this box. </a:t>
            </a:r>
          </a:p>
        </p:txBody>
      </p:sp>
      <p:sp>
        <p:nvSpPr>
          <p:cNvPr id="12" name="Rectangle 11">
            <a:extLst>
              <a:ext uri="{FF2B5EF4-FFF2-40B4-BE49-F238E27FC236}">
                <a16:creationId xmlns:a16="http://schemas.microsoft.com/office/drawing/2014/main" id="{FB65979C-C9FF-B91B-190F-E43667F18934}"/>
              </a:ext>
            </a:extLst>
          </p:cNvPr>
          <p:cNvSpPr/>
          <p:nvPr userDrawn="1"/>
        </p:nvSpPr>
        <p:spPr>
          <a:xfrm>
            <a:off x="0" y="583709"/>
            <a:ext cx="542530" cy="2316653"/>
          </a:xfrm>
          <a:prstGeom prst="rect">
            <a:avLst/>
          </a:prstGeom>
          <a:solidFill>
            <a:srgbClr val="00AE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0C77DAB-1CC9-F3CB-8BD5-068209B93568}"/>
              </a:ext>
            </a:extLst>
          </p:cNvPr>
          <p:cNvSpPr/>
          <p:nvPr userDrawn="1"/>
        </p:nvSpPr>
        <p:spPr>
          <a:xfrm>
            <a:off x="6095998" y="0"/>
            <a:ext cx="1194926" cy="5300663"/>
          </a:xfrm>
          <a:prstGeom prst="rect">
            <a:avLst/>
          </a:prstGeom>
          <a:gradFill flip="none" rotWithShape="1">
            <a:gsLst>
              <a:gs pos="0">
                <a:schemeClr val="tx1"/>
              </a:gs>
              <a:gs pos="100000">
                <a:schemeClr val="tx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ack background with a black square&#10;&#10;Description automatically generated with medium confidence">
            <a:extLst>
              <a:ext uri="{FF2B5EF4-FFF2-40B4-BE49-F238E27FC236}">
                <a16:creationId xmlns:a16="http://schemas.microsoft.com/office/drawing/2014/main" id="{560026F4-18B9-448A-89F8-29903FA4958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05300" y="5801408"/>
            <a:ext cx="1462813" cy="668112"/>
          </a:xfrm>
          <a:prstGeom prst="rect">
            <a:avLst/>
          </a:prstGeom>
        </p:spPr>
      </p:pic>
    </p:spTree>
    <p:extLst>
      <p:ext uri="{BB962C8B-B14F-4D97-AF65-F5344CB8AC3E}">
        <p14:creationId xmlns:p14="http://schemas.microsoft.com/office/powerpoint/2010/main" val="285219575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4_Cover Slide V02 - Black Box Cyan Bar">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36FC03C9-9F5A-BDA7-7CBA-B7AD7ED2E27A}"/>
              </a:ext>
            </a:extLst>
          </p:cNvPr>
          <p:cNvPicPr>
            <a:picLocks noChangeAspect="1"/>
          </p:cNvPicPr>
          <p:nvPr userDrawn="1"/>
        </p:nvPicPr>
        <p:blipFill>
          <a:blip r:embed="rId2">
            <a:extLst>
              <a:ext uri="{28A0092B-C50C-407E-A947-70E740481C1C}">
                <a14:useLocalDpi xmlns:a14="http://schemas.microsoft.com/office/drawing/2010/main" val="0"/>
              </a:ext>
            </a:extLst>
          </a:blip>
          <a:srcRect l="16540" r="2216"/>
          <a:stretch>
            <a:fillRect/>
          </a:stretch>
        </p:blipFill>
        <p:spPr>
          <a:xfrm flipH="1">
            <a:off x="4014061" y="0"/>
            <a:ext cx="8177939" cy="5300663"/>
          </a:xfrm>
          <a:prstGeom prst="rect">
            <a:avLst/>
          </a:prstGeom>
        </p:spPr>
      </p:pic>
      <p:sp>
        <p:nvSpPr>
          <p:cNvPr id="5" name="Rectangle 4">
            <a:extLst>
              <a:ext uri="{FF2B5EF4-FFF2-40B4-BE49-F238E27FC236}">
                <a16:creationId xmlns:a16="http://schemas.microsoft.com/office/drawing/2014/main" id="{208A1D18-4EE2-0583-ED88-4D0A3A64B3F8}"/>
              </a:ext>
            </a:extLst>
          </p:cNvPr>
          <p:cNvSpPr/>
          <p:nvPr userDrawn="1"/>
        </p:nvSpPr>
        <p:spPr>
          <a:xfrm>
            <a:off x="0" y="1"/>
            <a:ext cx="5114441" cy="53006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0C77DAB-1CC9-F3CB-8BD5-068209B93568}"/>
              </a:ext>
            </a:extLst>
          </p:cNvPr>
          <p:cNvSpPr/>
          <p:nvPr userDrawn="1"/>
        </p:nvSpPr>
        <p:spPr>
          <a:xfrm>
            <a:off x="5106527" y="0"/>
            <a:ext cx="3112738" cy="5300663"/>
          </a:xfrm>
          <a:prstGeom prst="rect">
            <a:avLst/>
          </a:prstGeom>
          <a:gradFill flip="none" rotWithShape="1">
            <a:gsLst>
              <a:gs pos="0">
                <a:schemeClr val="tx1"/>
              </a:gs>
              <a:gs pos="100000">
                <a:schemeClr val="tx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17">
            <a:extLst>
              <a:ext uri="{FF2B5EF4-FFF2-40B4-BE49-F238E27FC236}">
                <a16:creationId xmlns:a16="http://schemas.microsoft.com/office/drawing/2014/main" id="{02323B3A-2E24-C6EB-B011-8021AFD652EF}"/>
              </a:ext>
            </a:extLst>
          </p:cNvPr>
          <p:cNvSpPr>
            <a:spLocks noGrp="1"/>
          </p:cNvSpPr>
          <p:nvPr>
            <p:ph type="body" sz="quarter" idx="15" hasCustomPrompt="1"/>
          </p:nvPr>
        </p:nvSpPr>
        <p:spPr>
          <a:xfrm>
            <a:off x="953151" y="4323708"/>
            <a:ext cx="3529013" cy="571500"/>
          </a:xfrm>
          <a:prstGeom prst="rect">
            <a:avLst/>
          </a:prstGeom>
        </p:spPr>
        <p:txBody>
          <a:bodyPr>
            <a:noAutofit/>
          </a:bodyPr>
          <a:lstStyle>
            <a:lvl1pPr marL="0" indent="0">
              <a:buNone/>
              <a:defRPr sz="1400" b="0">
                <a:solidFill>
                  <a:schemeClr val="bg1"/>
                </a:solidFill>
                <a:latin typeface="Garamond" panose="02020404030301010803" pitchFamily="18"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Click to add presenter(s) name(s)</a:t>
            </a:r>
          </a:p>
        </p:txBody>
      </p:sp>
      <p:sp>
        <p:nvSpPr>
          <p:cNvPr id="7" name="Text Placeholder 2">
            <a:extLst>
              <a:ext uri="{FF2B5EF4-FFF2-40B4-BE49-F238E27FC236}">
                <a16:creationId xmlns:a16="http://schemas.microsoft.com/office/drawing/2014/main" id="{AAA440B1-1A45-DD0B-0824-464D232AA756}"/>
              </a:ext>
            </a:extLst>
          </p:cNvPr>
          <p:cNvSpPr>
            <a:spLocks noGrp="1"/>
          </p:cNvSpPr>
          <p:nvPr>
            <p:ph type="body" sz="quarter" idx="13" hasCustomPrompt="1"/>
          </p:nvPr>
        </p:nvSpPr>
        <p:spPr>
          <a:xfrm>
            <a:off x="953151" y="770082"/>
            <a:ext cx="5029200" cy="2123658"/>
          </a:xfrm>
          <a:prstGeom prst="rect">
            <a:avLst/>
          </a:prstGeom>
        </p:spPr>
        <p:txBody>
          <a:bodyPr wrap="square">
            <a:spAutoFit/>
          </a:bodyPr>
          <a:lstStyle>
            <a:lvl1pPr marL="0" indent="0" algn="l">
              <a:lnSpc>
                <a:spcPct val="100000"/>
              </a:lnSpc>
              <a:buNone/>
              <a:defRPr sz="4400" b="1" cap="all" baseline="0">
                <a:solidFill>
                  <a:schemeClr val="bg1"/>
                </a:solidFill>
              </a:defRPr>
            </a:lvl1pPr>
            <a:lvl2pPr marL="457200" indent="0">
              <a:buNone/>
              <a:defRPr sz="6200" b="1"/>
            </a:lvl2pPr>
            <a:lvl3pPr marL="914400" indent="0">
              <a:buNone/>
              <a:defRPr sz="6200" b="1"/>
            </a:lvl3pPr>
            <a:lvl4pPr marL="1371600" indent="0">
              <a:buNone/>
              <a:defRPr sz="6200" b="1"/>
            </a:lvl4pPr>
            <a:lvl5pPr marL="1828800" indent="0">
              <a:buNone/>
              <a:defRPr sz="6200" b="1"/>
            </a:lvl5pPr>
          </a:lstStyle>
          <a:p>
            <a:pPr lvl="0"/>
            <a:r>
              <a:rPr lang="en-US"/>
              <a:t>CLICK TO ADD PRESENTATION TITLE</a:t>
            </a:r>
          </a:p>
        </p:txBody>
      </p:sp>
      <p:sp>
        <p:nvSpPr>
          <p:cNvPr id="11" name="Text Placeholder 10">
            <a:extLst>
              <a:ext uri="{FF2B5EF4-FFF2-40B4-BE49-F238E27FC236}">
                <a16:creationId xmlns:a16="http://schemas.microsoft.com/office/drawing/2014/main" id="{F1DF2F1B-B311-9755-9C11-90497507A82A}"/>
              </a:ext>
            </a:extLst>
          </p:cNvPr>
          <p:cNvSpPr>
            <a:spLocks noGrp="1"/>
          </p:cNvSpPr>
          <p:nvPr>
            <p:ph type="body" sz="quarter" idx="18" hasCustomPrompt="1"/>
          </p:nvPr>
        </p:nvSpPr>
        <p:spPr>
          <a:xfrm>
            <a:off x="953150" y="3437491"/>
            <a:ext cx="4411869" cy="788988"/>
          </a:xfrm>
          <a:prstGeom prst="rect">
            <a:avLst/>
          </a:prstGeom>
        </p:spPr>
        <p:txBody>
          <a:bodyPr>
            <a:normAutofit/>
          </a:bodyPr>
          <a:lstStyle>
            <a:lvl1pPr marL="0" indent="0">
              <a:buNone/>
              <a:defRPr sz="2000" b="0" i="0">
                <a:solidFill>
                  <a:schemeClr val="bg1"/>
                </a:solidFill>
                <a:latin typeface="Garamond" panose="02020404030301010803"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err="1"/>
              <a:t>Subheader</a:t>
            </a:r>
            <a:r>
              <a:rPr lang="en-US"/>
              <a:t> information can go here if needed. If not, just delete this box. </a:t>
            </a:r>
          </a:p>
        </p:txBody>
      </p:sp>
      <p:sp>
        <p:nvSpPr>
          <p:cNvPr id="12" name="Rectangle 11">
            <a:extLst>
              <a:ext uri="{FF2B5EF4-FFF2-40B4-BE49-F238E27FC236}">
                <a16:creationId xmlns:a16="http://schemas.microsoft.com/office/drawing/2014/main" id="{FB65979C-C9FF-B91B-190F-E43667F18934}"/>
              </a:ext>
            </a:extLst>
          </p:cNvPr>
          <p:cNvSpPr/>
          <p:nvPr userDrawn="1"/>
        </p:nvSpPr>
        <p:spPr>
          <a:xfrm>
            <a:off x="0" y="583709"/>
            <a:ext cx="542530" cy="2316653"/>
          </a:xfrm>
          <a:prstGeom prst="rect">
            <a:avLst/>
          </a:prstGeom>
          <a:solidFill>
            <a:srgbClr val="00AE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ack background with a black square&#10;&#10;Description automatically generated with medium confidence">
            <a:extLst>
              <a:ext uri="{FF2B5EF4-FFF2-40B4-BE49-F238E27FC236}">
                <a16:creationId xmlns:a16="http://schemas.microsoft.com/office/drawing/2014/main" id="{5E4B0374-4030-FAF3-C973-8DF3D0972D1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05300" y="5801408"/>
            <a:ext cx="1462813" cy="668112"/>
          </a:xfrm>
          <a:prstGeom prst="rect">
            <a:avLst/>
          </a:prstGeom>
        </p:spPr>
      </p:pic>
    </p:spTree>
    <p:extLst>
      <p:ext uri="{BB962C8B-B14F-4D97-AF65-F5344CB8AC3E}">
        <p14:creationId xmlns:p14="http://schemas.microsoft.com/office/powerpoint/2010/main" val="345043907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8_Cover Slide V02 - Black Box Cyan Bar">
    <p:spTree>
      <p:nvGrpSpPr>
        <p:cNvPr id="1" name=""/>
        <p:cNvGrpSpPr/>
        <p:nvPr/>
      </p:nvGrpSpPr>
      <p:grpSpPr>
        <a:xfrm>
          <a:off x="0" y="0"/>
          <a:ext cx="0" cy="0"/>
          <a:chOff x="0" y="0"/>
          <a:chExt cx="0" cy="0"/>
        </a:xfrm>
      </p:grpSpPr>
      <p:pic>
        <p:nvPicPr>
          <p:cNvPr id="2" name="Picture Placeholder 3">
            <a:extLst>
              <a:ext uri="{FF2B5EF4-FFF2-40B4-BE49-F238E27FC236}">
                <a16:creationId xmlns:a16="http://schemas.microsoft.com/office/drawing/2014/main" id="{2C42265F-52A7-97F9-876A-54678B20901E}"/>
              </a:ext>
            </a:extLst>
          </p:cNvPr>
          <p:cNvPicPr>
            <a:picLocks noChangeAspect="1"/>
          </p:cNvPicPr>
          <p:nvPr userDrawn="1"/>
        </p:nvPicPr>
        <p:blipFill>
          <a:blip r:embed="rId2">
            <a:extLst>
              <a:ext uri="{28A0092B-C50C-407E-A947-70E740481C1C}">
                <a14:useLocalDpi xmlns:a14="http://schemas.microsoft.com/office/drawing/2010/main" val="0"/>
              </a:ext>
            </a:extLst>
          </a:blip>
          <a:srcRect l="17681" r="17681"/>
          <a:stretch/>
        </p:blipFill>
        <p:spPr>
          <a:xfrm>
            <a:off x="6095998" y="0"/>
            <a:ext cx="6096001" cy="5300663"/>
          </a:xfrm>
          <a:prstGeom prst="rect">
            <a:avLst/>
          </a:prstGeom>
        </p:spPr>
      </p:pic>
      <p:sp>
        <p:nvSpPr>
          <p:cNvPr id="5" name="Rectangle 4">
            <a:extLst>
              <a:ext uri="{FF2B5EF4-FFF2-40B4-BE49-F238E27FC236}">
                <a16:creationId xmlns:a16="http://schemas.microsoft.com/office/drawing/2014/main" id="{208A1D18-4EE2-0583-ED88-4D0A3A64B3F8}"/>
              </a:ext>
            </a:extLst>
          </p:cNvPr>
          <p:cNvSpPr/>
          <p:nvPr userDrawn="1"/>
        </p:nvSpPr>
        <p:spPr>
          <a:xfrm>
            <a:off x="-1" y="1"/>
            <a:ext cx="5982351" cy="53006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0C77DAB-1CC9-F3CB-8BD5-068209B93568}"/>
              </a:ext>
            </a:extLst>
          </p:cNvPr>
          <p:cNvSpPr/>
          <p:nvPr userDrawn="1"/>
        </p:nvSpPr>
        <p:spPr>
          <a:xfrm>
            <a:off x="5935856" y="0"/>
            <a:ext cx="3112738" cy="5300663"/>
          </a:xfrm>
          <a:prstGeom prst="rect">
            <a:avLst/>
          </a:prstGeom>
          <a:gradFill flip="none" rotWithShape="1">
            <a:gsLst>
              <a:gs pos="0">
                <a:schemeClr val="tx1"/>
              </a:gs>
              <a:gs pos="100000">
                <a:schemeClr val="tx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17">
            <a:extLst>
              <a:ext uri="{FF2B5EF4-FFF2-40B4-BE49-F238E27FC236}">
                <a16:creationId xmlns:a16="http://schemas.microsoft.com/office/drawing/2014/main" id="{02323B3A-2E24-C6EB-B011-8021AFD652EF}"/>
              </a:ext>
            </a:extLst>
          </p:cNvPr>
          <p:cNvSpPr>
            <a:spLocks noGrp="1"/>
          </p:cNvSpPr>
          <p:nvPr>
            <p:ph type="body" sz="quarter" idx="15" hasCustomPrompt="1"/>
          </p:nvPr>
        </p:nvSpPr>
        <p:spPr>
          <a:xfrm>
            <a:off x="953151" y="4323708"/>
            <a:ext cx="3529013" cy="571500"/>
          </a:xfrm>
          <a:prstGeom prst="rect">
            <a:avLst/>
          </a:prstGeom>
        </p:spPr>
        <p:txBody>
          <a:bodyPr>
            <a:noAutofit/>
          </a:bodyPr>
          <a:lstStyle>
            <a:lvl1pPr marL="0" indent="0">
              <a:buNone/>
              <a:defRPr sz="1400" b="0">
                <a:solidFill>
                  <a:schemeClr val="bg1"/>
                </a:solidFill>
                <a:latin typeface="Garamond" panose="02020404030301010803" pitchFamily="18"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Click to add presenter(s) name(s)</a:t>
            </a:r>
          </a:p>
        </p:txBody>
      </p:sp>
      <p:sp>
        <p:nvSpPr>
          <p:cNvPr id="7" name="Text Placeholder 2">
            <a:extLst>
              <a:ext uri="{FF2B5EF4-FFF2-40B4-BE49-F238E27FC236}">
                <a16:creationId xmlns:a16="http://schemas.microsoft.com/office/drawing/2014/main" id="{AAA440B1-1A45-DD0B-0824-464D232AA756}"/>
              </a:ext>
            </a:extLst>
          </p:cNvPr>
          <p:cNvSpPr>
            <a:spLocks noGrp="1"/>
          </p:cNvSpPr>
          <p:nvPr>
            <p:ph type="body" sz="quarter" idx="13" hasCustomPrompt="1"/>
          </p:nvPr>
        </p:nvSpPr>
        <p:spPr>
          <a:xfrm>
            <a:off x="953151" y="770082"/>
            <a:ext cx="5029200" cy="2123658"/>
          </a:xfrm>
          <a:prstGeom prst="rect">
            <a:avLst/>
          </a:prstGeom>
        </p:spPr>
        <p:txBody>
          <a:bodyPr wrap="square">
            <a:spAutoFit/>
          </a:bodyPr>
          <a:lstStyle>
            <a:lvl1pPr marL="0" indent="0" algn="l">
              <a:lnSpc>
                <a:spcPct val="100000"/>
              </a:lnSpc>
              <a:buNone/>
              <a:defRPr sz="4400" b="1" cap="all" baseline="0">
                <a:solidFill>
                  <a:schemeClr val="bg1"/>
                </a:solidFill>
              </a:defRPr>
            </a:lvl1pPr>
            <a:lvl2pPr marL="457200" indent="0">
              <a:buNone/>
              <a:defRPr sz="6200" b="1"/>
            </a:lvl2pPr>
            <a:lvl3pPr marL="914400" indent="0">
              <a:buNone/>
              <a:defRPr sz="6200" b="1"/>
            </a:lvl3pPr>
            <a:lvl4pPr marL="1371600" indent="0">
              <a:buNone/>
              <a:defRPr sz="6200" b="1"/>
            </a:lvl4pPr>
            <a:lvl5pPr marL="1828800" indent="0">
              <a:buNone/>
              <a:defRPr sz="6200" b="1"/>
            </a:lvl5pPr>
          </a:lstStyle>
          <a:p>
            <a:pPr lvl="0"/>
            <a:r>
              <a:rPr lang="en-US"/>
              <a:t>CLICK TO ADD PRESENTATION TITLE</a:t>
            </a:r>
          </a:p>
        </p:txBody>
      </p:sp>
      <p:sp>
        <p:nvSpPr>
          <p:cNvPr id="11" name="Text Placeholder 10">
            <a:extLst>
              <a:ext uri="{FF2B5EF4-FFF2-40B4-BE49-F238E27FC236}">
                <a16:creationId xmlns:a16="http://schemas.microsoft.com/office/drawing/2014/main" id="{F1DF2F1B-B311-9755-9C11-90497507A82A}"/>
              </a:ext>
            </a:extLst>
          </p:cNvPr>
          <p:cNvSpPr>
            <a:spLocks noGrp="1"/>
          </p:cNvSpPr>
          <p:nvPr>
            <p:ph type="body" sz="quarter" idx="18" hasCustomPrompt="1"/>
          </p:nvPr>
        </p:nvSpPr>
        <p:spPr>
          <a:xfrm>
            <a:off x="953150" y="3437491"/>
            <a:ext cx="4411869" cy="788988"/>
          </a:xfrm>
          <a:prstGeom prst="rect">
            <a:avLst/>
          </a:prstGeom>
        </p:spPr>
        <p:txBody>
          <a:bodyPr>
            <a:normAutofit/>
          </a:bodyPr>
          <a:lstStyle>
            <a:lvl1pPr marL="0" indent="0">
              <a:buNone/>
              <a:defRPr sz="2000" b="0" i="0">
                <a:solidFill>
                  <a:schemeClr val="bg1"/>
                </a:solidFill>
                <a:latin typeface="Garamond" panose="02020404030301010803"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err="1"/>
              <a:t>Subheader</a:t>
            </a:r>
            <a:r>
              <a:rPr lang="en-US"/>
              <a:t> information can go here if needed. If not, just delete this box. </a:t>
            </a:r>
          </a:p>
        </p:txBody>
      </p:sp>
      <p:sp>
        <p:nvSpPr>
          <p:cNvPr id="12" name="Rectangle 11">
            <a:extLst>
              <a:ext uri="{FF2B5EF4-FFF2-40B4-BE49-F238E27FC236}">
                <a16:creationId xmlns:a16="http://schemas.microsoft.com/office/drawing/2014/main" id="{FB65979C-C9FF-B91B-190F-E43667F18934}"/>
              </a:ext>
            </a:extLst>
          </p:cNvPr>
          <p:cNvSpPr/>
          <p:nvPr userDrawn="1"/>
        </p:nvSpPr>
        <p:spPr>
          <a:xfrm>
            <a:off x="0" y="583709"/>
            <a:ext cx="542530" cy="2316653"/>
          </a:xfrm>
          <a:prstGeom prst="rect">
            <a:avLst/>
          </a:prstGeom>
          <a:solidFill>
            <a:srgbClr val="00AE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ack background with a black square&#10;&#10;Description automatically generated with medium confidence">
            <a:extLst>
              <a:ext uri="{FF2B5EF4-FFF2-40B4-BE49-F238E27FC236}">
                <a16:creationId xmlns:a16="http://schemas.microsoft.com/office/drawing/2014/main" id="{AF8E5327-C83E-1003-AC96-55BD9015AE2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05300" y="5801408"/>
            <a:ext cx="1462813" cy="668112"/>
          </a:xfrm>
          <a:prstGeom prst="rect">
            <a:avLst/>
          </a:prstGeom>
        </p:spPr>
      </p:pic>
    </p:spTree>
    <p:extLst>
      <p:ext uri="{BB962C8B-B14F-4D97-AF65-F5344CB8AC3E}">
        <p14:creationId xmlns:p14="http://schemas.microsoft.com/office/powerpoint/2010/main" val="19779843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5_Cover Slide V02 - Black Box Cyan Bar">
    <p:spTree>
      <p:nvGrpSpPr>
        <p:cNvPr id="1" name=""/>
        <p:cNvGrpSpPr/>
        <p:nvPr/>
      </p:nvGrpSpPr>
      <p:grpSpPr>
        <a:xfrm>
          <a:off x="0" y="0"/>
          <a:ext cx="0" cy="0"/>
          <a:chOff x="0" y="0"/>
          <a:chExt cx="0" cy="0"/>
        </a:xfrm>
      </p:grpSpPr>
      <p:pic>
        <p:nvPicPr>
          <p:cNvPr id="2" name="Picture Placeholder 3">
            <a:extLst>
              <a:ext uri="{FF2B5EF4-FFF2-40B4-BE49-F238E27FC236}">
                <a16:creationId xmlns:a16="http://schemas.microsoft.com/office/drawing/2014/main" id="{3B442FCA-A0C3-F072-E205-F99C51702335}"/>
              </a:ext>
            </a:extLst>
          </p:cNvPr>
          <p:cNvPicPr>
            <a:picLocks noChangeAspect="1"/>
          </p:cNvPicPr>
          <p:nvPr userDrawn="1"/>
        </p:nvPicPr>
        <p:blipFill>
          <a:blip r:embed="rId2">
            <a:extLst>
              <a:ext uri="{28A0092B-C50C-407E-A947-70E740481C1C}">
                <a14:useLocalDpi xmlns:a14="http://schemas.microsoft.com/office/drawing/2010/main" val="0"/>
              </a:ext>
            </a:extLst>
          </a:blip>
          <a:srcRect l="18036" t="13844" r="4642"/>
          <a:stretch>
            <a:fillRect/>
          </a:stretch>
        </p:blipFill>
        <p:spPr>
          <a:xfrm>
            <a:off x="5056238" y="0"/>
            <a:ext cx="7135761" cy="5300663"/>
          </a:xfrm>
          <a:prstGeom prst="rect">
            <a:avLst/>
          </a:prstGeom>
        </p:spPr>
      </p:pic>
      <p:sp>
        <p:nvSpPr>
          <p:cNvPr id="5" name="Rectangle 4">
            <a:extLst>
              <a:ext uri="{FF2B5EF4-FFF2-40B4-BE49-F238E27FC236}">
                <a16:creationId xmlns:a16="http://schemas.microsoft.com/office/drawing/2014/main" id="{208A1D18-4EE2-0583-ED88-4D0A3A64B3F8}"/>
              </a:ext>
            </a:extLst>
          </p:cNvPr>
          <p:cNvSpPr/>
          <p:nvPr userDrawn="1"/>
        </p:nvSpPr>
        <p:spPr>
          <a:xfrm>
            <a:off x="0" y="1"/>
            <a:ext cx="6096000" cy="53006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0C77DAB-1CC9-F3CB-8BD5-068209B93568}"/>
              </a:ext>
            </a:extLst>
          </p:cNvPr>
          <p:cNvSpPr/>
          <p:nvPr userDrawn="1"/>
        </p:nvSpPr>
        <p:spPr>
          <a:xfrm>
            <a:off x="6031261" y="0"/>
            <a:ext cx="3112738" cy="5300663"/>
          </a:xfrm>
          <a:prstGeom prst="rect">
            <a:avLst/>
          </a:prstGeom>
          <a:gradFill flip="none" rotWithShape="1">
            <a:gsLst>
              <a:gs pos="0">
                <a:schemeClr val="tx1"/>
              </a:gs>
              <a:gs pos="100000">
                <a:schemeClr val="tx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17">
            <a:extLst>
              <a:ext uri="{FF2B5EF4-FFF2-40B4-BE49-F238E27FC236}">
                <a16:creationId xmlns:a16="http://schemas.microsoft.com/office/drawing/2014/main" id="{02323B3A-2E24-C6EB-B011-8021AFD652EF}"/>
              </a:ext>
            </a:extLst>
          </p:cNvPr>
          <p:cNvSpPr>
            <a:spLocks noGrp="1"/>
          </p:cNvSpPr>
          <p:nvPr>
            <p:ph type="body" sz="quarter" idx="15" hasCustomPrompt="1"/>
          </p:nvPr>
        </p:nvSpPr>
        <p:spPr>
          <a:xfrm>
            <a:off x="953151" y="4323708"/>
            <a:ext cx="3529013" cy="571500"/>
          </a:xfrm>
          <a:prstGeom prst="rect">
            <a:avLst/>
          </a:prstGeom>
        </p:spPr>
        <p:txBody>
          <a:bodyPr>
            <a:noAutofit/>
          </a:bodyPr>
          <a:lstStyle>
            <a:lvl1pPr marL="0" indent="0">
              <a:buNone/>
              <a:defRPr sz="1400" b="0">
                <a:solidFill>
                  <a:schemeClr val="bg1"/>
                </a:solidFill>
                <a:latin typeface="Garamond" panose="02020404030301010803" pitchFamily="18"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Click to add presenter(s) name(s)</a:t>
            </a:r>
          </a:p>
        </p:txBody>
      </p:sp>
      <p:sp>
        <p:nvSpPr>
          <p:cNvPr id="7" name="Text Placeholder 2">
            <a:extLst>
              <a:ext uri="{FF2B5EF4-FFF2-40B4-BE49-F238E27FC236}">
                <a16:creationId xmlns:a16="http://schemas.microsoft.com/office/drawing/2014/main" id="{AAA440B1-1A45-DD0B-0824-464D232AA756}"/>
              </a:ext>
            </a:extLst>
          </p:cNvPr>
          <p:cNvSpPr>
            <a:spLocks noGrp="1"/>
          </p:cNvSpPr>
          <p:nvPr>
            <p:ph type="body" sz="quarter" idx="13" hasCustomPrompt="1"/>
          </p:nvPr>
        </p:nvSpPr>
        <p:spPr>
          <a:xfrm>
            <a:off x="953151" y="770082"/>
            <a:ext cx="5029200" cy="2123658"/>
          </a:xfrm>
          <a:prstGeom prst="rect">
            <a:avLst/>
          </a:prstGeom>
        </p:spPr>
        <p:txBody>
          <a:bodyPr wrap="square">
            <a:spAutoFit/>
          </a:bodyPr>
          <a:lstStyle>
            <a:lvl1pPr marL="0" indent="0" algn="l">
              <a:lnSpc>
                <a:spcPct val="100000"/>
              </a:lnSpc>
              <a:buNone/>
              <a:defRPr sz="4400" b="1" cap="all" baseline="0">
                <a:solidFill>
                  <a:schemeClr val="bg1"/>
                </a:solidFill>
              </a:defRPr>
            </a:lvl1pPr>
            <a:lvl2pPr marL="457200" indent="0">
              <a:buNone/>
              <a:defRPr sz="6200" b="1"/>
            </a:lvl2pPr>
            <a:lvl3pPr marL="914400" indent="0">
              <a:buNone/>
              <a:defRPr sz="6200" b="1"/>
            </a:lvl3pPr>
            <a:lvl4pPr marL="1371600" indent="0">
              <a:buNone/>
              <a:defRPr sz="6200" b="1"/>
            </a:lvl4pPr>
            <a:lvl5pPr marL="1828800" indent="0">
              <a:buNone/>
              <a:defRPr sz="6200" b="1"/>
            </a:lvl5pPr>
          </a:lstStyle>
          <a:p>
            <a:pPr lvl="0"/>
            <a:r>
              <a:rPr lang="en-US"/>
              <a:t>CLICK TO ADD PRESENTATION TITLE</a:t>
            </a:r>
          </a:p>
        </p:txBody>
      </p:sp>
      <p:sp>
        <p:nvSpPr>
          <p:cNvPr id="11" name="Text Placeholder 10">
            <a:extLst>
              <a:ext uri="{FF2B5EF4-FFF2-40B4-BE49-F238E27FC236}">
                <a16:creationId xmlns:a16="http://schemas.microsoft.com/office/drawing/2014/main" id="{F1DF2F1B-B311-9755-9C11-90497507A82A}"/>
              </a:ext>
            </a:extLst>
          </p:cNvPr>
          <p:cNvSpPr>
            <a:spLocks noGrp="1"/>
          </p:cNvSpPr>
          <p:nvPr>
            <p:ph type="body" sz="quarter" idx="18" hasCustomPrompt="1"/>
          </p:nvPr>
        </p:nvSpPr>
        <p:spPr>
          <a:xfrm>
            <a:off x="953150" y="3437491"/>
            <a:ext cx="4411869" cy="788988"/>
          </a:xfrm>
          <a:prstGeom prst="rect">
            <a:avLst/>
          </a:prstGeom>
        </p:spPr>
        <p:txBody>
          <a:bodyPr>
            <a:normAutofit/>
          </a:bodyPr>
          <a:lstStyle>
            <a:lvl1pPr marL="0" indent="0">
              <a:buNone/>
              <a:defRPr sz="2000" b="0" i="0">
                <a:solidFill>
                  <a:schemeClr val="bg1"/>
                </a:solidFill>
                <a:latin typeface="Garamond" panose="02020404030301010803"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err="1"/>
              <a:t>Subheader</a:t>
            </a:r>
            <a:r>
              <a:rPr lang="en-US"/>
              <a:t> information can go here if needed. If not, just delete this box. </a:t>
            </a:r>
          </a:p>
        </p:txBody>
      </p:sp>
      <p:sp>
        <p:nvSpPr>
          <p:cNvPr id="12" name="Rectangle 11">
            <a:extLst>
              <a:ext uri="{FF2B5EF4-FFF2-40B4-BE49-F238E27FC236}">
                <a16:creationId xmlns:a16="http://schemas.microsoft.com/office/drawing/2014/main" id="{FB65979C-C9FF-B91B-190F-E43667F18934}"/>
              </a:ext>
            </a:extLst>
          </p:cNvPr>
          <p:cNvSpPr/>
          <p:nvPr userDrawn="1"/>
        </p:nvSpPr>
        <p:spPr>
          <a:xfrm>
            <a:off x="0" y="583709"/>
            <a:ext cx="542530" cy="2316653"/>
          </a:xfrm>
          <a:prstGeom prst="rect">
            <a:avLst/>
          </a:prstGeom>
          <a:solidFill>
            <a:srgbClr val="00AE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9FECECD-4F29-5C10-2D62-E0FB3B2DB04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05300" y="5801408"/>
            <a:ext cx="1462813" cy="668112"/>
          </a:xfrm>
          <a:prstGeom prst="rect">
            <a:avLst/>
          </a:prstGeom>
        </p:spPr>
      </p:pic>
    </p:spTree>
    <p:extLst>
      <p:ext uri="{BB962C8B-B14F-4D97-AF65-F5344CB8AC3E}">
        <p14:creationId xmlns:p14="http://schemas.microsoft.com/office/powerpoint/2010/main" val="36842095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6_Cover Slide V02 - Black Box Cyan Bar">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68F93ECD-F744-8BAF-D3E6-F386ACF87EBF}"/>
              </a:ext>
            </a:extLst>
          </p:cNvPr>
          <p:cNvPicPr>
            <a:picLocks noChangeAspect="1"/>
          </p:cNvPicPr>
          <p:nvPr userDrawn="1"/>
        </p:nvPicPr>
        <p:blipFill>
          <a:blip r:embed="rId2">
            <a:extLst>
              <a:ext uri="{28A0092B-C50C-407E-A947-70E740481C1C}">
                <a14:useLocalDpi xmlns:a14="http://schemas.microsoft.com/office/drawing/2010/main" val="0"/>
              </a:ext>
            </a:extLst>
          </a:blip>
          <a:srcRect l="-18636" t="5220" r="-1" b="2110"/>
          <a:stretch>
            <a:fillRect/>
          </a:stretch>
        </p:blipFill>
        <p:spPr>
          <a:xfrm>
            <a:off x="2006826" y="0"/>
            <a:ext cx="10185174" cy="5300663"/>
          </a:xfrm>
          <a:prstGeom prst="rect">
            <a:avLst/>
          </a:prstGeom>
        </p:spPr>
      </p:pic>
      <p:sp>
        <p:nvSpPr>
          <p:cNvPr id="5" name="Rectangle 4">
            <a:extLst>
              <a:ext uri="{FF2B5EF4-FFF2-40B4-BE49-F238E27FC236}">
                <a16:creationId xmlns:a16="http://schemas.microsoft.com/office/drawing/2014/main" id="{208A1D18-4EE2-0583-ED88-4D0A3A64B3F8}"/>
              </a:ext>
            </a:extLst>
          </p:cNvPr>
          <p:cNvSpPr/>
          <p:nvPr userDrawn="1"/>
        </p:nvSpPr>
        <p:spPr>
          <a:xfrm>
            <a:off x="0" y="1"/>
            <a:ext cx="3386667" cy="53006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0C77DAB-1CC9-F3CB-8BD5-068209B93568}"/>
              </a:ext>
            </a:extLst>
          </p:cNvPr>
          <p:cNvSpPr/>
          <p:nvPr userDrawn="1"/>
        </p:nvSpPr>
        <p:spPr>
          <a:xfrm>
            <a:off x="3376251" y="0"/>
            <a:ext cx="4874613" cy="5300663"/>
          </a:xfrm>
          <a:prstGeom prst="rect">
            <a:avLst/>
          </a:prstGeom>
          <a:gradFill flip="none" rotWithShape="1">
            <a:gsLst>
              <a:gs pos="0">
                <a:schemeClr val="tx1"/>
              </a:gs>
              <a:gs pos="100000">
                <a:schemeClr val="tx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17">
            <a:extLst>
              <a:ext uri="{FF2B5EF4-FFF2-40B4-BE49-F238E27FC236}">
                <a16:creationId xmlns:a16="http://schemas.microsoft.com/office/drawing/2014/main" id="{02323B3A-2E24-C6EB-B011-8021AFD652EF}"/>
              </a:ext>
            </a:extLst>
          </p:cNvPr>
          <p:cNvSpPr>
            <a:spLocks noGrp="1"/>
          </p:cNvSpPr>
          <p:nvPr>
            <p:ph type="body" sz="quarter" idx="15" hasCustomPrompt="1"/>
          </p:nvPr>
        </p:nvSpPr>
        <p:spPr>
          <a:xfrm>
            <a:off x="953151" y="4323708"/>
            <a:ext cx="3529013" cy="571500"/>
          </a:xfrm>
          <a:prstGeom prst="rect">
            <a:avLst/>
          </a:prstGeom>
        </p:spPr>
        <p:txBody>
          <a:bodyPr>
            <a:noAutofit/>
          </a:bodyPr>
          <a:lstStyle>
            <a:lvl1pPr marL="0" indent="0">
              <a:buNone/>
              <a:defRPr sz="1400" b="0">
                <a:solidFill>
                  <a:schemeClr val="bg1"/>
                </a:solidFill>
                <a:latin typeface="Garamond" panose="02020404030301010803" pitchFamily="18" charset="0"/>
              </a:defRPr>
            </a:lvl1pPr>
            <a:lvl2pPr marL="457200" indent="0">
              <a:buNone/>
              <a:defRPr sz="1400">
                <a:solidFill>
                  <a:schemeClr val="bg1"/>
                </a:solidFill>
              </a:defRPr>
            </a:lvl2pPr>
            <a:lvl3pPr marL="914400" indent="0">
              <a:buNone/>
              <a:defRPr sz="14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a:t>Click to add presenter(s) name(s)</a:t>
            </a:r>
          </a:p>
        </p:txBody>
      </p:sp>
      <p:sp>
        <p:nvSpPr>
          <p:cNvPr id="7" name="Text Placeholder 2">
            <a:extLst>
              <a:ext uri="{FF2B5EF4-FFF2-40B4-BE49-F238E27FC236}">
                <a16:creationId xmlns:a16="http://schemas.microsoft.com/office/drawing/2014/main" id="{AAA440B1-1A45-DD0B-0824-464D232AA756}"/>
              </a:ext>
            </a:extLst>
          </p:cNvPr>
          <p:cNvSpPr>
            <a:spLocks noGrp="1"/>
          </p:cNvSpPr>
          <p:nvPr>
            <p:ph type="body" sz="quarter" idx="13" hasCustomPrompt="1"/>
          </p:nvPr>
        </p:nvSpPr>
        <p:spPr>
          <a:xfrm>
            <a:off x="953151" y="770082"/>
            <a:ext cx="5029200" cy="2123658"/>
          </a:xfrm>
          <a:prstGeom prst="rect">
            <a:avLst/>
          </a:prstGeom>
        </p:spPr>
        <p:txBody>
          <a:bodyPr wrap="square">
            <a:spAutoFit/>
          </a:bodyPr>
          <a:lstStyle>
            <a:lvl1pPr marL="0" indent="0" algn="l">
              <a:lnSpc>
                <a:spcPct val="100000"/>
              </a:lnSpc>
              <a:buNone/>
              <a:defRPr sz="4400" b="1" cap="all" baseline="0">
                <a:solidFill>
                  <a:schemeClr val="bg1"/>
                </a:solidFill>
              </a:defRPr>
            </a:lvl1pPr>
            <a:lvl2pPr marL="457200" indent="0">
              <a:buNone/>
              <a:defRPr sz="6200" b="1"/>
            </a:lvl2pPr>
            <a:lvl3pPr marL="914400" indent="0">
              <a:buNone/>
              <a:defRPr sz="6200" b="1"/>
            </a:lvl3pPr>
            <a:lvl4pPr marL="1371600" indent="0">
              <a:buNone/>
              <a:defRPr sz="6200" b="1"/>
            </a:lvl4pPr>
            <a:lvl5pPr marL="1828800" indent="0">
              <a:buNone/>
              <a:defRPr sz="6200" b="1"/>
            </a:lvl5pPr>
          </a:lstStyle>
          <a:p>
            <a:pPr lvl="0"/>
            <a:r>
              <a:rPr lang="en-US"/>
              <a:t>CLICK TO ADD PRESENTATION TITLE</a:t>
            </a:r>
          </a:p>
        </p:txBody>
      </p:sp>
      <p:sp>
        <p:nvSpPr>
          <p:cNvPr id="11" name="Text Placeholder 10">
            <a:extLst>
              <a:ext uri="{FF2B5EF4-FFF2-40B4-BE49-F238E27FC236}">
                <a16:creationId xmlns:a16="http://schemas.microsoft.com/office/drawing/2014/main" id="{F1DF2F1B-B311-9755-9C11-90497507A82A}"/>
              </a:ext>
            </a:extLst>
          </p:cNvPr>
          <p:cNvSpPr>
            <a:spLocks noGrp="1"/>
          </p:cNvSpPr>
          <p:nvPr>
            <p:ph type="body" sz="quarter" idx="18" hasCustomPrompt="1"/>
          </p:nvPr>
        </p:nvSpPr>
        <p:spPr>
          <a:xfrm>
            <a:off x="953150" y="3437491"/>
            <a:ext cx="4411869" cy="788988"/>
          </a:xfrm>
          <a:prstGeom prst="rect">
            <a:avLst/>
          </a:prstGeom>
        </p:spPr>
        <p:txBody>
          <a:bodyPr>
            <a:normAutofit/>
          </a:bodyPr>
          <a:lstStyle>
            <a:lvl1pPr marL="0" indent="0">
              <a:buNone/>
              <a:defRPr sz="2000" b="0" i="0">
                <a:solidFill>
                  <a:schemeClr val="bg1"/>
                </a:solidFill>
                <a:latin typeface="Garamond" panose="02020404030301010803"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err="1"/>
              <a:t>Subheader</a:t>
            </a:r>
            <a:r>
              <a:rPr lang="en-US"/>
              <a:t> information can go here if needed. If not, just delete this box. </a:t>
            </a:r>
          </a:p>
        </p:txBody>
      </p:sp>
      <p:sp>
        <p:nvSpPr>
          <p:cNvPr id="12" name="Rectangle 11">
            <a:extLst>
              <a:ext uri="{FF2B5EF4-FFF2-40B4-BE49-F238E27FC236}">
                <a16:creationId xmlns:a16="http://schemas.microsoft.com/office/drawing/2014/main" id="{FB65979C-C9FF-B91B-190F-E43667F18934}"/>
              </a:ext>
            </a:extLst>
          </p:cNvPr>
          <p:cNvSpPr/>
          <p:nvPr userDrawn="1"/>
        </p:nvSpPr>
        <p:spPr>
          <a:xfrm>
            <a:off x="0" y="583709"/>
            <a:ext cx="542530" cy="2316653"/>
          </a:xfrm>
          <a:prstGeom prst="rect">
            <a:avLst/>
          </a:prstGeom>
          <a:solidFill>
            <a:srgbClr val="00AE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ack background with a black square&#10;&#10;Description automatically generated with medium confidence">
            <a:extLst>
              <a:ext uri="{FF2B5EF4-FFF2-40B4-BE49-F238E27FC236}">
                <a16:creationId xmlns:a16="http://schemas.microsoft.com/office/drawing/2014/main" id="{1C8364EC-8D5C-F690-FE8B-1EEE01CAEB0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05300" y="5801408"/>
            <a:ext cx="1462813" cy="668112"/>
          </a:xfrm>
          <a:prstGeom prst="rect">
            <a:avLst/>
          </a:prstGeom>
        </p:spPr>
      </p:pic>
    </p:spTree>
    <p:extLst>
      <p:ext uri="{BB962C8B-B14F-4D97-AF65-F5344CB8AC3E}">
        <p14:creationId xmlns:p14="http://schemas.microsoft.com/office/powerpoint/2010/main" val="275658923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7304" y="548640"/>
            <a:ext cx="10363200" cy="1088136"/>
          </a:xfrm>
          <a:prstGeom prst="rect">
            <a:avLst/>
          </a:prstGeom>
        </p:spPr>
        <p:txBody>
          <a:bodyPr lIns="0" anchor="t" anchorCtr="0">
            <a:noAutofit/>
          </a:bodyPr>
          <a:lstStyle>
            <a:lvl1pPr algn="l">
              <a:defRPr sz="3600" i="0">
                <a:solidFill>
                  <a:schemeClr val="tx1"/>
                </a:solidFill>
                <a:latin typeface="Garamond" panose="02020404030301010803" pitchFamily="18" charset="0"/>
              </a:defRPr>
            </a:lvl1pPr>
          </a:lstStyle>
          <a:p>
            <a:r>
              <a:rPr lang="en-US"/>
              <a:t>Click to add slide header</a:t>
            </a:r>
          </a:p>
        </p:txBody>
      </p:sp>
      <p:sp>
        <p:nvSpPr>
          <p:cNvPr id="6" name="Text Placeholder 5">
            <a:extLst>
              <a:ext uri="{FF2B5EF4-FFF2-40B4-BE49-F238E27FC236}">
                <a16:creationId xmlns:a16="http://schemas.microsoft.com/office/drawing/2014/main" id="{40E32895-C324-4E18-9101-9F8BB1184F1E}"/>
              </a:ext>
            </a:extLst>
          </p:cNvPr>
          <p:cNvSpPr>
            <a:spLocks noGrp="1"/>
          </p:cNvSpPr>
          <p:nvPr>
            <p:ph type="body" sz="quarter" idx="10"/>
          </p:nvPr>
        </p:nvSpPr>
        <p:spPr>
          <a:xfrm>
            <a:off x="917304" y="1828800"/>
            <a:ext cx="10363200" cy="4480560"/>
          </a:xfrm>
        </p:spPr>
        <p:txBody>
          <a:bodyPr/>
          <a:lstStyle>
            <a:lvl3pPr marL="658368" indent="-192024">
              <a:defRPr/>
            </a:lvl3pPr>
            <a:lvl5pPr marL="1106424" indent="-19202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8963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userDrawn="1">
  <p:cSld name="Sidebar Right Layou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24458A4-F82D-4E6A-A363-176F6E6C80CB}"/>
              </a:ext>
            </a:extLst>
          </p:cNvPr>
          <p:cNvSpPr/>
          <p:nvPr userDrawn="1"/>
        </p:nvSpPr>
        <p:spPr>
          <a:xfrm rot="10800000" flipV="1">
            <a:off x="7400540" y="-1"/>
            <a:ext cx="4791456"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Content Placeholder 4">
            <a:extLst>
              <a:ext uri="{FF2B5EF4-FFF2-40B4-BE49-F238E27FC236}">
                <a16:creationId xmlns:a16="http://schemas.microsoft.com/office/drawing/2014/main" id="{B12B412B-29CD-4ECA-8030-98D34532DBAD}"/>
              </a:ext>
            </a:extLst>
          </p:cNvPr>
          <p:cNvSpPr>
            <a:spLocks noGrp="1"/>
          </p:cNvSpPr>
          <p:nvPr>
            <p:ph sz="quarter" idx="16" hasCustomPrompt="1"/>
          </p:nvPr>
        </p:nvSpPr>
        <p:spPr>
          <a:xfrm>
            <a:off x="914400" y="1828800"/>
            <a:ext cx="6096000" cy="4480560"/>
          </a:xfrm>
          <a:prstGeom prst="rect">
            <a:avLst/>
          </a:prstGeom>
        </p:spPr>
        <p:txBody>
          <a:bodyPr lIns="0" rIns="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
            <a:extLst>
              <a:ext uri="{FF2B5EF4-FFF2-40B4-BE49-F238E27FC236}">
                <a16:creationId xmlns:a16="http://schemas.microsoft.com/office/drawing/2014/main" id="{61312679-AE07-494B-883E-C901DE588351}"/>
              </a:ext>
            </a:extLst>
          </p:cNvPr>
          <p:cNvSpPr>
            <a:spLocks noGrp="1"/>
          </p:cNvSpPr>
          <p:nvPr>
            <p:ph type="title" hasCustomPrompt="1"/>
          </p:nvPr>
        </p:nvSpPr>
        <p:spPr>
          <a:xfrm>
            <a:off x="914400" y="548640"/>
            <a:ext cx="6096000" cy="1088136"/>
          </a:xfrm>
          <a:prstGeom prst="rect">
            <a:avLst/>
          </a:prstGeom>
        </p:spPr>
        <p:txBody>
          <a:bodyPr lIns="0" tIns="0" rIns="0" anchor="b" anchorCtr="0">
            <a:noAutofit/>
          </a:bodyPr>
          <a:lstStyle>
            <a:lvl1pPr algn="l">
              <a:defRPr sz="3600" i="1">
                <a:solidFill>
                  <a:schemeClr val="tx1"/>
                </a:solidFill>
                <a:latin typeface="Garamond" panose="02020404030301010803" pitchFamily="18" charset="0"/>
              </a:defRPr>
            </a:lvl1pPr>
          </a:lstStyle>
          <a:p>
            <a:r>
              <a:rPr lang="en-US"/>
              <a:t>Click to add slide header</a:t>
            </a:r>
          </a:p>
        </p:txBody>
      </p:sp>
      <p:sp>
        <p:nvSpPr>
          <p:cNvPr id="14" name="Content Placeholder 4">
            <a:extLst>
              <a:ext uri="{FF2B5EF4-FFF2-40B4-BE49-F238E27FC236}">
                <a16:creationId xmlns:a16="http://schemas.microsoft.com/office/drawing/2014/main" id="{8FDCED15-E7B1-4A40-BEE2-4DD196A0427C}"/>
              </a:ext>
            </a:extLst>
          </p:cNvPr>
          <p:cNvSpPr>
            <a:spLocks noGrp="1"/>
          </p:cNvSpPr>
          <p:nvPr>
            <p:ph sz="quarter" idx="17" hasCustomPrompt="1"/>
          </p:nvPr>
        </p:nvSpPr>
        <p:spPr>
          <a:xfrm>
            <a:off x="7740952" y="1828800"/>
            <a:ext cx="3536648" cy="4480560"/>
          </a:xfrm>
          <a:prstGeom prst="rect">
            <a:avLst/>
          </a:prstGeom>
        </p:spPr>
        <p:txBody>
          <a:bodyPr lIns="0" rIns="0">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Box 14">
            <a:extLst>
              <a:ext uri="{FF2B5EF4-FFF2-40B4-BE49-F238E27FC236}">
                <a16:creationId xmlns:a16="http://schemas.microsoft.com/office/drawing/2014/main" id="{49C09ED2-1040-4433-BFB6-94228A2C8359}"/>
              </a:ext>
            </a:extLst>
          </p:cNvPr>
          <p:cNvSpPr txBox="1"/>
          <p:nvPr userDrawn="1"/>
        </p:nvSpPr>
        <p:spPr>
          <a:xfrm>
            <a:off x="11074400" y="6464171"/>
            <a:ext cx="263925" cy="215444"/>
          </a:xfrm>
          <a:prstGeom prst="rect">
            <a:avLst/>
          </a:prstGeom>
          <a:noFill/>
        </p:spPr>
        <p:txBody>
          <a:bodyPr wrap="square" lIns="0" rIns="0" rtlCol="0" anchor="ctr">
            <a:spAutoFit/>
          </a:bodyPr>
          <a:lstStyle/>
          <a:p>
            <a:pPr algn="r"/>
            <a:fld id="{CC445941-74CC-4112-9061-4DB01C9C0019}" type="slidenum">
              <a:rPr lang="en-US" sz="800" smtClean="0">
                <a:solidFill>
                  <a:schemeClr val="bg1"/>
                </a:solidFill>
              </a:rPr>
              <a:pPr algn="r"/>
              <a:t>‹#›</a:t>
            </a:fld>
            <a:endParaRPr lang="en-US" sz="800">
              <a:solidFill>
                <a:schemeClr val="bg1"/>
              </a:solidFill>
            </a:endParaRPr>
          </a:p>
        </p:txBody>
      </p:sp>
      <p:sp>
        <p:nvSpPr>
          <p:cNvPr id="16" name="Text Placeholder 8">
            <a:extLst>
              <a:ext uri="{FF2B5EF4-FFF2-40B4-BE49-F238E27FC236}">
                <a16:creationId xmlns:a16="http://schemas.microsoft.com/office/drawing/2014/main" id="{9DEEB56B-DD7C-4700-AF6C-2EA37E48B481}"/>
              </a:ext>
            </a:extLst>
          </p:cNvPr>
          <p:cNvSpPr txBox="1">
            <a:spLocks/>
          </p:cNvSpPr>
          <p:nvPr userDrawn="1"/>
        </p:nvSpPr>
        <p:spPr>
          <a:xfrm>
            <a:off x="8877301" y="6460401"/>
            <a:ext cx="2244239" cy="219456"/>
          </a:xfrm>
          <a:prstGeom prst="rect">
            <a:avLst/>
          </a:prstGeom>
        </p:spPr>
        <p:txBody>
          <a:bodyPr lIns="0" rIns="0" anchor="ctr">
            <a:norm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r"/>
            <a:r>
              <a:rPr lang="en-US" sz="800" spc="10" baseline="0">
                <a:solidFill>
                  <a:schemeClr val="bg1"/>
                </a:solidFill>
              </a:rPr>
              <a:t>LOCKTON COMPANIES  |</a:t>
            </a:r>
          </a:p>
        </p:txBody>
      </p:sp>
    </p:spTree>
    <p:extLst>
      <p:ext uri="{BB962C8B-B14F-4D97-AF65-F5344CB8AC3E}">
        <p14:creationId xmlns:p14="http://schemas.microsoft.com/office/powerpoint/2010/main" val="404466774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1A6E6-075E-4828-AF88-09BD0A7425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F3800DB-487B-4E23-AC0B-90C9ED4E10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4DF5B1-3694-42A9-866E-9F1FF6CF0C01}"/>
              </a:ext>
            </a:extLst>
          </p:cNvPr>
          <p:cNvSpPr>
            <a:spLocks noGrp="1"/>
          </p:cNvSpPr>
          <p:nvPr>
            <p:ph type="dt" sz="half" idx="10"/>
          </p:nvPr>
        </p:nvSpPr>
        <p:spPr/>
        <p:txBody>
          <a:bodyPr/>
          <a:lstStyle/>
          <a:p>
            <a:fld id="{EED1C14C-A143-42F5-B247-D0E800131009}" type="datetimeFigureOut">
              <a:rPr lang="en-US" smtClean="0"/>
              <a:t>6/11/26</a:t>
            </a:fld>
            <a:endParaRPr lang="en-US"/>
          </a:p>
        </p:txBody>
      </p:sp>
      <p:sp>
        <p:nvSpPr>
          <p:cNvPr id="5" name="Footer Placeholder 4">
            <a:extLst>
              <a:ext uri="{FF2B5EF4-FFF2-40B4-BE49-F238E27FC236}">
                <a16:creationId xmlns:a16="http://schemas.microsoft.com/office/drawing/2014/main" id="{54718E67-8162-4BE0-9B01-22B89A120A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568B9D-A8C9-40C5-85B0-14F435F39C81}"/>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371846789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Chart or Graphic - Black Bar">
    <p:spTree>
      <p:nvGrpSpPr>
        <p:cNvPr id="1" name=""/>
        <p:cNvGrpSpPr/>
        <p:nvPr/>
      </p:nvGrpSpPr>
      <p:grpSpPr>
        <a:xfrm>
          <a:off x="0" y="0"/>
          <a:ext cx="0" cy="0"/>
          <a:chOff x="0" y="0"/>
          <a:chExt cx="0" cy="0"/>
        </a:xfrm>
      </p:grpSpPr>
      <p:sp>
        <p:nvSpPr>
          <p:cNvPr id="3" name="Text Placeholder 20">
            <a:extLst>
              <a:ext uri="{FF2B5EF4-FFF2-40B4-BE49-F238E27FC236}">
                <a16:creationId xmlns:a16="http://schemas.microsoft.com/office/drawing/2014/main" id="{54AAE78A-A31C-E204-D922-880B79C67965}"/>
              </a:ext>
            </a:extLst>
          </p:cNvPr>
          <p:cNvSpPr>
            <a:spLocks noGrp="1"/>
          </p:cNvSpPr>
          <p:nvPr>
            <p:ph type="body" sz="quarter" idx="19" hasCustomPrompt="1"/>
          </p:nvPr>
        </p:nvSpPr>
        <p:spPr>
          <a:xfrm>
            <a:off x="619154" y="1514494"/>
            <a:ext cx="10933458" cy="511488"/>
          </a:xfrm>
          <a:prstGeom prst="rect">
            <a:avLst/>
          </a:prstGeom>
        </p:spPr>
        <p:txBody>
          <a:bodyPr>
            <a:normAutofit/>
          </a:bodyPr>
          <a:lstStyle>
            <a:lvl1pPr marL="0" indent="0">
              <a:lnSpc>
                <a:spcPct val="100000"/>
              </a:lnSpc>
              <a:buNone/>
              <a:defRPr sz="2000" b="0"/>
            </a:lvl1pPr>
          </a:lstStyle>
          <a:p>
            <a:pPr lvl="0"/>
            <a:r>
              <a:rPr lang="en-US"/>
              <a:t>Body copy goes here. </a:t>
            </a:r>
          </a:p>
        </p:txBody>
      </p:sp>
      <p:sp>
        <p:nvSpPr>
          <p:cNvPr id="8" name="Rectangle 7">
            <a:extLst>
              <a:ext uri="{FF2B5EF4-FFF2-40B4-BE49-F238E27FC236}">
                <a16:creationId xmlns:a16="http://schemas.microsoft.com/office/drawing/2014/main" id="{4506D194-0162-37CB-25D7-715679F14709}"/>
              </a:ext>
            </a:extLst>
          </p:cNvPr>
          <p:cNvSpPr/>
          <p:nvPr userDrawn="1"/>
        </p:nvSpPr>
        <p:spPr>
          <a:xfrm rot="5400000">
            <a:off x="10882211" y="805374"/>
            <a:ext cx="2115161" cy="50441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
            <a:extLst>
              <a:ext uri="{FF2B5EF4-FFF2-40B4-BE49-F238E27FC236}">
                <a16:creationId xmlns:a16="http://schemas.microsoft.com/office/drawing/2014/main" id="{385B74A3-2D2D-38D3-AD8D-62E44036DACC}"/>
              </a:ext>
            </a:extLst>
          </p:cNvPr>
          <p:cNvSpPr>
            <a:spLocks noGrp="1"/>
          </p:cNvSpPr>
          <p:nvPr>
            <p:ph type="body" sz="quarter" idx="14" hasCustomPrompt="1"/>
          </p:nvPr>
        </p:nvSpPr>
        <p:spPr>
          <a:xfrm>
            <a:off x="619443" y="521166"/>
            <a:ext cx="10933458" cy="830997"/>
          </a:xfrm>
          <a:prstGeom prst="rect">
            <a:avLst/>
          </a:prstGeom>
        </p:spPr>
        <p:txBody>
          <a:bodyPr>
            <a:spAutoFit/>
          </a:bodyPr>
          <a:lstStyle>
            <a:lvl1pPr marL="0" indent="0" algn="l">
              <a:lnSpc>
                <a:spcPct val="100000"/>
              </a:lnSpc>
              <a:buNone/>
              <a:defRPr sz="4800" b="0">
                <a:solidFill>
                  <a:schemeClr val="tx1"/>
                </a:solidFill>
                <a:latin typeface="Garamond" panose="02020404030301010803" pitchFamily="18" charset="0"/>
              </a:defRPr>
            </a:lvl1pPr>
            <a:lvl2pPr marL="457200" indent="0">
              <a:buNone/>
              <a:defRPr sz="6200" b="1"/>
            </a:lvl2pPr>
            <a:lvl3pPr marL="914400" indent="0">
              <a:buNone/>
              <a:defRPr sz="6200" b="1"/>
            </a:lvl3pPr>
            <a:lvl4pPr marL="1371600" indent="0">
              <a:buNone/>
              <a:defRPr sz="6200" b="1"/>
            </a:lvl4pPr>
            <a:lvl5pPr marL="1828800" indent="0">
              <a:buNone/>
              <a:defRPr sz="6200" b="1"/>
            </a:lvl5pPr>
          </a:lstStyle>
          <a:p>
            <a:pPr lvl="0"/>
            <a:r>
              <a:rPr lang="en-US"/>
              <a:t>Click to add slide headline</a:t>
            </a:r>
          </a:p>
        </p:txBody>
      </p:sp>
      <p:sp>
        <p:nvSpPr>
          <p:cNvPr id="5" name="Content Placeholder 4">
            <a:extLst>
              <a:ext uri="{FF2B5EF4-FFF2-40B4-BE49-F238E27FC236}">
                <a16:creationId xmlns:a16="http://schemas.microsoft.com/office/drawing/2014/main" id="{4A6B1C5D-E5F4-9D3B-555A-A96334376367}"/>
              </a:ext>
            </a:extLst>
          </p:cNvPr>
          <p:cNvSpPr>
            <a:spLocks noGrp="1"/>
          </p:cNvSpPr>
          <p:nvPr>
            <p:ph sz="quarter" idx="20"/>
          </p:nvPr>
        </p:nvSpPr>
        <p:spPr>
          <a:xfrm>
            <a:off x="634651" y="2188313"/>
            <a:ext cx="10918249" cy="4051847"/>
          </a:xfrm>
          <a:prstGeom prst="rect">
            <a:avLst/>
          </a:prstGeom>
        </p:spPr>
        <p:txBody>
          <a:bodyPr/>
          <a:lstStyle>
            <a:lvl1pPr>
              <a:defRPr sz="2000"/>
            </a:lvl1pPr>
          </a:lstStyle>
          <a:p>
            <a:pPr lvl="0"/>
            <a:r>
              <a:rPr lang="en-US"/>
              <a:t>Click to edit Master text styles</a:t>
            </a:r>
          </a:p>
        </p:txBody>
      </p:sp>
    </p:spTree>
    <p:extLst>
      <p:ext uri="{BB962C8B-B14F-4D97-AF65-F5344CB8AC3E}">
        <p14:creationId xmlns:p14="http://schemas.microsoft.com/office/powerpoint/2010/main" val="12264036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_Sidebar Left Image">
    <p:spTree>
      <p:nvGrpSpPr>
        <p:cNvPr id="1" name=""/>
        <p:cNvGrpSpPr/>
        <p:nvPr/>
      </p:nvGrpSpPr>
      <p:grpSpPr>
        <a:xfrm>
          <a:off x="0" y="0"/>
          <a:ext cx="0" cy="0"/>
          <a:chOff x="0" y="0"/>
          <a:chExt cx="0" cy="0"/>
        </a:xfrm>
      </p:grpSpPr>
      <p:sp>
        <p:nvSpPr>
          <p:cNvPr id="12" name="Picture Placeholder 14">
            <a:extLst>
              <a:ext uri="{FF2B5EF4-FFF2-40B4-BE49-F238E27FC236}">
                <a16:creationId xmlns:a16="http://schemas.microsoft.com/office/drawing/2014/main" id="{7743013D-173C-4784-917E-6FD1FD7FD620}"/>
              </a:ext>
            </a:extLst>
          </p:cNvPr>
          <p:cNvSpPr>
            <a:spLocks noGrp="1"/>
          </p:cNvSpPr>
          <p:nvPr>
            <p:ph type="pic" sz="quarter" idx="16"/>
          </p:nvPr>
        </p:nvSpPr>
        <p:spPr>
          <a:xfrm>
            <a:off x="-1" y="270999"/>
            <a:ext cx="4791456" cy="6587000"/>
          </a:xfrm>
          <a:prstGeom prst="rect">
            <a:avLst/>
          </a:prstGeom>
        </p:spPr>
        <p:txBody>
          <a:bodyPr vert="horz"/>
          <a:lstStyle>
            <a:lvl1pPr marL="0" indent="0">
              <a:buFontTx/>
              <a:buNone/>
              <a:defRPr lang="en-US"/>
            </a:lvl1pPr>
          </a:lstStyle>
          <a:p>
            <a:r>
              <a:rPr lang="en-US"/>
              <a:t>Click icon to add picture</a:t>
            </a:r>
          </a:p>
        </p:txBody>
      </p:sp>
      <p:sp>
        <p:nvSpPr>
          <p:cNvPr id="13" name="Content Placeholder 4">
            <a:extLst>
              <a:ext uri="{FF2B5EF4-FFF2-40B4-BE49-F238E27FC236}">
                <a16:creationId xmlns:a16="http://schemas.microsoft.com/office/drawing/2014/main" id="{E14C8AC2-90D9-4F54-B63A-F76680B80BC1}"/>
              </a:ext>
            </a:extLst>
          </p:cNvPr>
          <p:cNvSpPr>
            <a:spLocks noGrp="1"/>
          </p:cNvSpPr>
          <p:nvPr>
            <p:ph sz="quarter" idx="17" hasCustomPrompt="1"/>
          </p:nvPr>
        </p:nvSpPr>
        <p:spPr>
          <a:xfrm>
            <a:off x="5120677" y="1828800"/>
            <a:ext cx="6156960" cy="4480560"/>
          </a:xfrm>
          <a:prstGeom prst="rect">
            <a:avLst/>
          </a:prstGeom>
        </p:spPr>
        <p:txBody>
          <a:bodyPr lIns="0" rIns="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8A614020-6F12-4400-973C-C3E71B259607}"/>
              </a:ext>
            </a:extLst>
          </p:cNvPr>
          <p:cNvSpPr>
            <a:spLocks noGrp="1"/>
          </p:cNvSpPr>
          <p:nvPr>
            <p:ph type="title" hasCustomPrompt="1"/>
          </p:nvPr>
        </p:nvSpPr>
        <p:spPr>
          <a:xfrm>
            <a:off x="5120677" y="548640"/>
            <a:ext cx="6156960" cy="1088136"/>
          </a:xfrm>
          <a:prstGeom prst="rect">
            <a:avLst/>
          </a:prstGeom>
        </p:spPr>
        <p:txBody>
          <a:bodyPr lIns="0" tIns="0" rIns="0" anchor="b" anchorCtr="0">
            <a:noAutofit/>
          </a:bodyPr>
          <a:lstStyle>
            <a:lvl1pPr algn="l">
              <a:defRPr sz="3600" i="1">
                <a:solidFill>
                  <a:schemeClr val="tx1"/>
                </a:solidFill>
                <a:latin typeface="Garamond" panose="02020404030301010803" pitchFamily="18" charset="0"/>
              </a:defRPr>
            </a:lvl1pPr>
          </a:lstStyle>
          <a:p>
            <a:r>
              <a:rPr lang="en-US"/>
              <a:t>Click to add slide header</a:t>
            </a:r>
          </a:p>
        </p:txBody>
      </p:sp>
      <p:sp>
        <p:nvSpPr>
          <p:cNvPr id="7" name="Rectangle 6">
            <a:extLst>
              <a:ext uri="{FF2B5EF4-FFF2-40B4-BE49-F238E27FC236}">
                <a16:creationId xmlns:a16="http://schemas.microsoft.com/office/drawing/2014/main" id="{6F1D6DA0-3B07-4AC4-B40B-F443E626B60F}"/>
              </a:ext>
            </a:extLst>
          </p:cNvPr>
          <p:cNvSpPr/>
          <p:nvPr userDrawn="1"/>
        </p:nvSpPr>
        <p:spPr>
          <a:xfrm flipV="1">
            <a:off x="0" y="1"/>
            <a:ext cx="11465325" cy="2709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0454174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Chart or Graphic - Blue Bar">
    <p:spTree>
      <p:nvGrpSpPr>
        <p:cNvPr id="1" name=""/>
        <p:cNvGrpSpPr/>
        <p:nvPr/>
      </p:nvGrpSpPr>
      <p:grpSpPr>
        <a:xfrm>
          <a:off x="0" y="0"/>
          <a:ext cx="0" cy="0"/>
          <a:chOff x="0" y="0"/>
          <a:chExt cx="0" cy="0"/>
        </a:xfrm>
      </p:grpSpPr>
      <p:sp>
        <p:nvSpPr>
          <p:cNvPr id="3" name="Text Placeholder 20">
            <a:extLst>
              <a:ext uri="{FF2B5EF4-FFF2-40B4-BE49-F238E27FC236}">
                <a16:creationId xmlns:a16="http://schemas.microsoft.com/office/drawing/2014/main" id="{54AAE78A-A31C-E204-D922-880B79C67965}"/>
              </a:ext>
            </a:extLst>
          </p:cNvPr>
          <p:cNvSpPr>
            <a:spLocks noGrp="1"/>
          </p:cNvSpPr>
          <p:nvPr>
            <p:ph type="body" sz="quarter" idx="19" hasCustomPrompt="1"/>
          </p:nvPr>
        </p:nvSpPr>
        <p:spPr>
          <a:xfrm>
            <a:off x="619006" y="1514495"/>
            <a:ext cx="10933458" cy="511488"/>
          </a:xfrm>
          <a:prstGeom prst="rect">
            <a:avLst/>
          </a:prstGeom>
        </p:spPr>
        <p:txBody>
          <a:bodyPr>
            <a:normAutofit/>
          </a:bodyPr>
          <a:lstStyle>
            <a:lvl1pPr marL="0" indent="0">
              <a:lnSpc>
                <a:spcPct val="100000"/>
              </a:lnSpc>
              <a:buNone/>
              <a:defRPr sz="2000" b="0"/>
            </a:lvl1pPr>
          </a:lstStyle>
          <a:p>
            <a:pPr lvl="0"/>
            <a:r>
              <a:rPr lang="en-US"/>
              <a:t>Body copy goes here. </a:t>
            </a:r>
          </a:p>
        </p:txBody>
      </p:sp>
      <p:sp>
        <p:nvSpPr>
          <p:cNvPr id="8" name="Rectangle 7">
            <a:extLst>
              <a:ext uri="{FF2B5EF4-FFF2-40B4-BE49-F238E27FC236}">
                <a16:creationId xmlns:a16="http://schemas.microsoft.com/office/drawing/2014/main" id="{4506D194-0162-37CB-25D7-715679F14709}"/>
              </a:ext>
            </a:extLst>
          </p:cNvPr>
          <p:cNvSpPr/>
          <p:nvPr userDrawn="1"/>
        </p:nvSpPr>
        <p:spPr>
          <a:xfrm rot="5400000">
            <a:off x="10882211" y="805374"/>
            <a:ext cx="2115161" cy="504415"/>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
            <a:extLst>
              <a:ext uri="{FF2B5EF4-FFF2-40B4-BE49-F238E27FC236}">
                <a16:creationId xmlns:a16="http://schemas.microsoft.com/office/drawing/2014/main" id="{385B74A3-2D2D-38D3-AD8D-62E44036DACC}"/>
              </a:ext>
            </a:extLst>
          </p:cNvPr>
          <p:cNvSpPr>
            <a:spLocks noGrp="1"/>
          </p:cNvSpPr>
          <p:nvPr>
            <p:ph type="body" sz="quarter" idx="14" hasCustomPrompt="1"/>
          </p:nvPr>
        </p:nvSpPr>
        <p:spPr>
          <a:xfrm>
            <a:off x="619443" y="521166"/>
            <a:ext cx="10933458" cy="830997"/>
          </a:xfrm>
          <a:prstGeom prst="rect">
            <a:avLst/>
          </a:prstGeom>
        </p:spPr>
        <p:txBody>
          <a:bodyPr>
            <a:spAutoFit/>
          </a:bodyPr>
          <a:lstStyle>
            <a:lvl1pPr marL="0" indent="0" algn="l">
              <a:lnSpc>
                <a:spcPct val="100000"/>
              </a:lnSpc>
              <a:buNone/>
              <a:defRPr sz="4800" b="0">
                <a:solidFill>
                  <a:schemeClr val="tx1"/>
                </a:solidFill>
                <a:latin typeface="Garamond" panose="02020404030301010803" pitchFamily="18" charset="0"/>
              </a:defRPr>
            </a:lvl1pPr>
            <a:lvl2pPr marL="457200" indent="0">
              <a:buNone/>
              <a:defRPr sz="6200" b="1"/>
            </a:lvl2pPr>
            <a:lvl3pPr marL="914400" indent="0">
              <a:buNone/>
              <a:defRPr sz="6200" b="1"/>
            </a:lvl3pPr>
            <a:lvl4pPr marL="1371600" indent="0">
              <a:buNone/>
              <a:defRPr sz="6200" b="1"/>
            </a:lvl4pPr>
            <a:lvl5pPr marL="1828800" indent="0">
              <a:buNone/>
              <a:defRPr sz="6200" b="1"/>
            </a:lvl5pPr>
          </a:lstStyle>
          <a:p>
            <a:pPr lvl="0"/>
            <a:r>
              <a:rPr lang="en-US"/>
              <a:t>Click to add slide headline</a:t>
            </a:r>
          </a:p>
        </p:txBody>
      </p:sp>
      <p:sp>
        <p:nvSpPr>
          <p:cNvPr id="5" name="Content Placeholder 4">
            <a:extLst>
              <a:ext uri="{FF2B5EF4-FFF2-40B4-BE49-F238E27FC236}">
                <a16:creationId xmlns:a16="http://schemas.microsoft.com/office/drawing/2014/main" id="{4A6B1C5D-E5F4-9D3B-555A-A96334376367}"/>
              </a:ext>
            </a:extLst>
          </p:cNvPr>
          <p:cNvSpPr>
            <a:spLocks noGrp="1"/>
          </p:cNvSpPr>
          <p:nvPr>
            <p:ph sz="quarter" idx="20"/>
          </p:nvPr>
        </p:nvSpPr>
        <p:spPr>
          <a:xfrm>
            <a:off x="634652" y="2188314"/>
            <a:ext cx="10917811" cy="4051847"/>
          </a:xfrm>
          <a:prstGeom prst="rect">
            <a:avLst/>
          </a:prstGeom>
        </p:spPr>
        <p:txBody>
          <a:bodyPr/>
          <a:lstStyle>
            <a:lvl1pPr>
              <a:defRPr sz="2000"/>
            </a:lvl1pPr>
          </a:lstStyle>
          <a:p>
            <a:pPr lvl="0"/>
            <a:r>
              <a:rPr lang="en-US"/>
              <a:t>Click to edit Master text styles</a:t>
            </a:r>
          </a:p>
        </p:txBody>
      </p:sp>
    </p:spTree>
    <p:extLst>
      <p:ext uri="{BB962C8B-B14F-4D97-AF65-F5344CB8AC3E}">
        <p14:creationId xmlns:p14="http://schemas.microsoft.com/office/powerpoint/2010/main" val="181479804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4400" y="1058148"/>
            <a:ext cx="10265664" cy="651781"/>
          </a:xfrm>
          <a:prstGeom prst="rect">
            <a:avLst/>
          </a:prstGeom>
        </p:spPr>
        <p:txBody>
          <a:bodyPr lIns="0" anchor="b" anchorCtr="0"/>
          <a:lstStyle>
            <a:lvl1pPr algn="l">
              <a:defRPr sz="4000" i="1">
                <a:solidFill>
                  <a:schemeClr val="tx1"/>
                </a:solidFill>
                <a:latin typeface="Garamond" panose="02020404030301010803" pitchFamily="18" charset="0"/>
              </a:defRPr>
            </a:lvl1pPr>
          </a:lstStyle>
          <a:p>
            <a:r>
              <a:rPr lang="en-US"/>
              <a:t>Click to add slide header</a:t>
            </a:r>
          </a:p>
        </p:txBody>
      </p:sp>
      <p:cxnSp>
        <p:nvCxnSpPr>
          <p:cNvPr id="8" name="Straight Connector 7">
            <a:extLst>
              <a:ext uri="{FF2B5EF4-FFF2-40B4-BE49-F238E27FC236}">
                <a16:creationId xmlns:a16="http://schemas.microsoft.com/office/drawing/2014/main" id="{D5D1B220-EBDC-461D-AB4A-3B44E37BFF55}"/>
              </a:ext>
            </a:extLst>
          </p:cNvPr>
          <p:cNvCxnSpPr>
            <a:cxnSpLocks/>
          </p:cNvCxnSpPr>
          <p:nvPr userDrawn="1"/>
        </p:nvCxnSpPr>
        <p:spPr>
          <a:xfrm>
            <a:off x="914400" y="1856225"/>
            <a:ext cx="355264"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Content Placeholder 10">
            <a:extLst>
              <a:ext uri="{FF2B5EF4-FFF2-40B4-BE49-F238E27FC236}">
                <a16:creationId xmlns:a16="http://schemas.microsoft.com/office/drawing/2014/main" id="{A51421EC-FC21-4F52-8200-A99FA91862F1}"/>
              </a:ext>
            </a:extLst>
          </p:cNvPr>
          <p:cNvSpPr>
            <a:spLocks noGrp="1"/>
          </p:cNvSpPr>
          <p:nvPr>
            <p:ph sz="quarter" idx="15" hasCustomPrompt="1"/>
          </p:nvPr>
        </p:nvSpPr>
        <p:spPr>
          <a:xfrm>
            <a:off x="914400" y="2002522"/>
            <a:ext cx="10261600" cy="4295775"/>
          </a:xfrm>
        </p:spPr>
        <p:txBody>
          <a:bodyPr l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C554AA47-4C8C-42A8-9C4C-1214CD33241B}"/>
              </a:ext>
            </a:extLst>
          </p:cNvPr>
          <p:cNvSpPr>
            <a:spLocks noGrp="1"/>
          </p:cNvSpPr>
          <p:nvPr>
            <p:ph type="ftr" sz="quarter" idx="16"/>
          </p:nvPr>
        </p:nvSpPr>
        <p:spPr/>
        <p:txBody>
          <a:bodyPr/>
          <a:lstStyle/>
          <a:p>
            <a:endParaRPr lang="en-US"/>
          </a:p>
        </p:txBody>
      </p:sp>
    </p:spTree>
    <p:extLst>
      <p:ext uri="{BB962C8B-B14F-4D97-AF65-F5344CB8AC3E}">
        <p14:creationId xmlns:p14="http://schemas.microsoft.com/office/powerpoint/2010/main" val="55739274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4400" y="1058148"/>
            <a:ext cx="10265664" cy="651781"/>
          </a:xfrm>
          <a:prstGeom prst="rect">
            <a:avLst/>
          </a:prstGeom>
        </p:spPr>
        <p:txBody>
          <a:bodyPr lIns="0" anchor="b" anchorCtr="0"/>
          <a:lstStyle>
            <a:lvl1pPr algn="l">
              <a:defRPr sz="4000" i="1">
                <a:solidFill>
                  <a:schemeClr val="tx1"/>
                </a:solidFill>
                <a:latin typeface="Garamond" panose="02020404030301010803" pitchFamily="18" charset="0"/>
              </a:defRPr>
            </a:lvl1pPr>
          </a:lstStyle>
          <a:p>
            <a:r>
              <a:rPr lang="en-US"/>
              <a:t>Click to add slide header</a:t>
            </a:r>
          </a:p>
        </p:txBody>
      </p:sp>
      <p:cxnSp>
        <p:nvCxnSpPr>
          <p:cNvPr id="8" name="Straight Connector 7">
            <a:extLst>
              <a:ext uri="{FF2B5EF4-FFF2-40B4-BE49-F238E27FC236}">
                <a16:creationId xmlns:a16="http://schemas.microsoft.com/office/drawing/2014/main" id="{D5D1B220-EBDC-461D-AB4A-3B44E37BFF55}"/>
              </a:ext>
            </a:extLst>
          </p:cNvPr>
          <p:cNvCxnSpPr>
            <a:cxnSpLocks/>
          </p:cNvCxnSpPr>
          <p:nvPr userDrawn="1"/>
        </p:nvCxnSpPr>
        <p:spPr>
          <a:xfrm>
            <a:off x="914400" y="1856225"/>
            <a:ext cx="355264"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Content Placeholder 10">
            <a:extLst>
              <a:ext uri="{FF2B5EF4-FFF2-40B4-BE49-F238E27FC236}">
                <a16:creationId xmlns:a16="http://schemas.microsoft.com/office/drawing/2014/main" id="{A51421EC-FC21-4F52-8200-A99FA91862F1}"/>
              </a:ext>
            </a:extLst>
          </p:cNvPr>
          <p:cNvSpPr>
            <a:spLocks noGrp="1"/>
          </p:cNvSpPr>
          <p:nvPr>
            <p:ph sz="quarter" idx="15" hasCustomPrompt="1"/>
          </p:nvPr>
        </p:nvSpPr>
        <p:spPr>
          <a:xfrm>
            <a:off x="914400" y="2002522"/>
            <a:ext cx="10261600" cy="4295775"/>
          </a:xfrm>
        </p:spPr>
        <p:txBody>
          <a:bodyPr l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C554AA47-4C8C-42A8-9C4C-1214CD33241B}"/>
              </a:ext>
            </a:extLst>
          </p:cNvPr>
          <p:cNvSpPr>
            <a:spLocks noGrp="1"/>
          </p:cNvSpPr>
          <p:nvPr>
            <p:ph type="ftr" sz="quarter" idx="16"/>
          </p:nvPr>
        </p:nvSpPr>
        <p:spPr/>
        <p:txBody>
          <a:bodyPr/>
          <a:lstStyle/>
          <a:p>
            <a:endParaRPr lang="en-US"/>
          </a:p>
        </p:txBody>
      </p:sp>
    </p:spTree>
    <p:extLst>
      <p:ext uri="{BB962C8B-B14F-4D97-AF65-F5344CB8AC3E}">
        <p14:creationId xmlns:p14="http://schemas.microsoft.com/office/powerpoint/2010/main" val="356367366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2"/>
        <p:cNvGrpSpPr/>
        <p:nvPr/>
      </p:nvGrpSpPr>
      <p:grpSpPr>
        <a:xfrm>
          <a:off x="0" y="0"/>
          <a:ext cx="0" cy="0"/>
          <a:chOff x="0" y="0"/>
          <a:chExt cx="0" cy="0"/>
        </a:xfrm>
      </p:grpSpPr>
      <p:sp>
        <p:nvSpPr>
          <p:cNvPr id="23" name="Google Shape;23;p37"/>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37"/>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7"/>
          <p:cNvSpPr txBox="1">
            <a:spLocks noGrp="1"/>
          </p:cNvSpPr>
          <p:nvPr>
            <p:ph type="sldNum" idx="12"/>
          </p:nvPr>
        </p:nvSpPr>
        <p:spPr>
          <a:xfrm>
            <a:off x="8778240" y="6377940"/>
            <a:ext cx="2804160" cy="177613"/>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154"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154"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154"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154"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154"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154"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154"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154"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154"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extLst>
      <p:ext uri="{BB962C8B-B14F-4D97-AF65-F5344CB8AC3E}">
        <p14:creationId xmlns:p14="http://schemas.microsoft.com/office/powerpoint/2010/main" val="384843343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4_Sidebar Right Layou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24458A4-F82D-4E6A-A363-176F6E6C80CB}"/>
              </a:ext>
            </a:extLst>
          </p:cNvPr>
          <p:cNvSpPr/>
          <p:nvPr userDrawn="1"/>
        </p:nvSpPr>
        <p:spPr>
          <a:xfrm rot="10800000" flipV="1">
            <a:off x="9270999" y="-1"/>
            <a:ext cx="2920996" cy="6858001"/>
          </a:xfrm>
          <a:prstGeom prst="rect">
            <a:avLst/>
          </a:prstGeom>
          <a:solidFill>
            <a:srgbClr val="ECEE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a:extLst>
              <a:ext uri="{FF2B5EF4-FFF2-40B4-BE49-F238E27FC236}">
                <a16:creationId xmlns:a16="http://schemas.microsoft.com/office/drawing/2014/main" id="{61312679-AE07-494B-883E-C901DE588351}"/>
              </a:ext>
            </a:extLst>
          </p:cNvPr>
          <p:cNvSpPr>
            <a:spLocks noGrp="1"/>
          </p:cNvSpPr>
          <p:nvPr>
            <p:ph type="title" hasCustomPrompt="1"/>
          </p:nvPr>
        </p:nvSpPr>
        <p:spPr>
          <a:xfrm>
            <a:off x="241300" y="548640"/>
            <a:ext cx="7594600" cy="1088136"/>
          </a:xfrm>
          <a:prstGeom prst="rect">
            <a:avLst/>
          </a:prstGeom>
        </p:spPr>
        <p:txBody>
          <a:bodyPr lIns="0" tIns="0" rIns="0" anchor="t" anchorCtr="0">
            <a:noAutofit/>
          </a:bodyPr>
          <a:lstStyle>
            <a:lvl1pPr algn="l">
              <a:defRPr sz="3600" i="0" spc="0">
                <a:solidFill>
                  <a:schemeClr val="tx1"/>
                </a:solidFill>
                <a:latin typeface="Garamond" panose="02020404030301010803" pitchFamily="18" charset="0"/>
              </a:defRPr>
            </a:lvl1pPr>
          </a:lstStyle>
          <a:p>
            <a:r>
              <a:rPr lang="en-US"/>
              <a:t>Click to add slide header</a:t>
            </a:r>
          </a:p>
        </p:txBody>
      </p:sp>
      <p:sp>
        <p:nvSpPr>
          <p:cNvPr id="2" name="Content Placeholder 7">
            <a:extLst>
              <a:ext uri="{FF2B5EF4-FFF2-40B4-BE49-F238E27FC236}">
                <a16:creationId xmlns:a16="http://schemas.microsoft.com/office/drawing/2014/main" id="{0793C33D-1962-66D8-44AF-C33BE0C57FC9}"/>
              </a:ext>
            </a:extLst>
          </p:cNvPr>
          <p:cNvSpPr>
            <a:spLocks noGrp="1"/>
          </p:cNvSpPr>
          <p:nvPr>
            <p:ph sz="quarter" idx="18"/>
          </p:nvPr>
        </p:nvSpPr>
        <p:spPr>
          <a:xfrm>
            <a:off x="9436100" y="1828801"/>
            <a:ext cx="2565400" cy="4465969"/>
          </a:xfrm>
          <a:prstGeom prst="rect">
            <a:avLst/>
          </a:prstGeom>
        </p:spPr>
        <p:txBody>
          <a:bodyPr lIns="0" rIns="0">
            <a:normAutofit/>
          </a:bodyPr>
          <a:lstStyle>
            <a:lvl1pPr marR="0" algn="l" defTabSz="914400" rtl="0" eaLnBrk="1" fontAlgn="base" latinLnBrk="0" hangingPunct="1">
              <a:lnSpc>
                <a:spcPct val="100000"/>
              </a:lnSpc>
              <a:spcBef>
                <a:spcPts val="500"/>
              </a:spcBef>
              <a:spcAft>
                <a:spcPct val="0"/>
              </a:spcAft>
              <a:buClr>
                <a:schemeClr val="tx1"/>
              </a:buClr>
              <a:defRPr lang="en-US" sz="1200" kern="1200">
                <a:solidFill>
                  <a:schemeClr val="tx1"/>
                </a:solidFill>
                <a:latin typeface="Segoe UI" panose="020B0502040204020203" pitchFamily="34" charset="0"/>
                <a:ea typeface="+mn-ea"/>
                <a:cs typeface="Segoe UI" panose="020B0502040204020203" pitchFamily="34" charset="0"/>
              </a:defRPr>
            </a:lvl1pPr>
            <a:lvl2pPr marR="0" algn="l" defTabSz="914400" rtl="0" eaLnBrk="1" fontAlgn="base" latinLnBrk="0" hangingPunct="1">
              <a:lnSpc>
                <a:spcPct val="100000"/>
              </a:lnSpc>
              <a:spcBef>
                <a:spcPts val="500"/>
              </a:spcBef>
              <a:spcAft>
                <a:spcPct val="0"/>
              </a:spcAft>
              <a:buClr>
                <a:schemeClr val="tx1"/>
              </a:buClr>
              <a:defRPr lang="en-US" sz="1200" kern="1200">
                <a:solidFill>
                  <a:schemeClr val="tx1"/>
                </a:solidFill>
                <a:latin typeface="Segoe UI" panose="020B0502040204020203" pitchFamily="34" charset="0"/>
                <a:ea typeface="+mn-ea"/>
                <a:cs typeface="Segoe UI" panose="020B0502040204020203" pitchFamily="34" charset="0"/>
              </a:defRPr>
            </a:lvl2pPr>
            <a:lvl3pPr marR="0" algn="l" defTabSz="914400" rtl="0" eaLnBrk="1" fontAlgn="base" latinLnBrk="0" hangingPunct="1">
              <a:lnSpc>
                <a:spcPct val="100000"/>
              </a:lnSpc>
              <a:spcBef>
                <a:spcPts val="500"/>
              </a:spcBef>
              <a:spcAft>
                <a:spcPct val="0"/>
              </a:spcAft>
              <a:buClr>
                <a:schemeClr val="tx1"/>
              </a:buClr>
              <a:defRPr lang="en-US" sz="1200" kern="1200">
                <a:solidFill>
                  <a:schemeClr val="tx1"/>
                </a:solidFill>
                <a:latin typeface="Segoe UI" panose="020B0502040204020203" pitchFamily="34" charset="0"/>
                <a:ea typeface="+mn-ea"/>
                <a:cs typeface="Segoe UI" panose="020B0502040204020203" pitchFamily="34" charset="0"/>
              </a:defRPr>
            </a:lvl3pPr>
            <a:lvl4pPr marR="0" algn="l" defTabSz="914400" rtl="0" eaLnBrk="1" fontAlgn="base" latinLnBrk="0" hangingPunct="1">
              <a:lnSpc>
                <a:spcPct val="100000"/>
              </a:lnSpc>
              <a:spcBef>
                <a:spcPts val="500"/>
              </a:spcBef>
              <a:spcAft>
                <a:spcPct val="0"/>
              </a:spcAft>
              <a:buClr>
                <a:schemeClr val="tx1"/>
              </a:buClr>
              <a:defRPr lang="en-US" sz="1200" kern="1200">
                <a:solidFill>
                  <a:schemeClr val="tx1"/>
                </a:solidFill>
                <a:latin typeface="Segoe UI" panose="020B0502040204020203" pitchFamily="34" charset="0"/>
                <a:ea typeface="+mn-ea"/>
                <a:cs typeface="Segoe UI" panose="020B0502040204020203" pitchFamily="34" charset="0"/>
              </a:defRPr>
            </a:lvl4pPr>
            <a:lvl5pPr marR="0" algn="l" defTabSz="914400" rtl="0" eaLnBrk="1" fontAlgn="base" latinLnBrk="0" hangingPunct="1">
              <a:lnSpc>
                <a:spcPct val="100000"/>
              </a:lnSpc>
              <a:spcBef>
                <a:spcPts val="500"/>
              </a:spcBef>
              <a:spcAft>
                <a:spcPct val="0"/>
              </a:spcAft>
              <a:buClr>
                <a:schemeClr val="tx1"/>
              </a:buClr>
              <a:defRPr lang="en-US" sz="1200" kern="1200">
                <a:solidFill>
                  <a:schemeClr val="tx1"/>
                </a:solidFill>
                <a:latin typeface="Segoe UI" panose="020B0502040204020203" pitchFamily="34" charset="0"/>
                <a:ea typeface="+mn-ea"/>
                <a:cs typeface="Segoe UI"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93219FF-DA6D-8574-C545-35DC3317CCA9}"/>
              </a:ext>
            </a:extLst>
          </p:cNvPr>
          <p:cNvSpPr>
            <a:spLocks noGrp="1"/>
          </p:cNvSpPr>
          <p:nvPr>
            <p:ph type="body" sz="quarter" idx="12"/>
          </p:nvPr>
        </p:nvSpPr>
        <p:spPr>
          <a:xfrm>
            <a:off x="241301" y="6474809"/>
            <a:ext cx="6269353" cy="204807"/>
          </a:xfrm>
        </p:spPr>
        <p:txBody>
          <a:bodyPr anchor="ctr">
            <a:noAutofit/>
          </a:bodyPr>
          <a:lstStyle>
            <a:lvl1pPr marL="0" indent="0">
              <a:spcBef>
                <a:spcPct val="0"/>
              </a:spcBef>
              <a:spcAft>
                <a:spcPct val="0"/>
              </a:spcAft>
              <a:buNone/>
              <a:defRPr sz="650">
                <a:latin typeface="Segoe UI" panose="020B0502040204020203" pitchFamily="34" charset="0"/>
                <a:cs typeface="Segoe UI" panose="020B0502040204020203" pitchFamily="34" charset="0"/>
              </a:defRPr>
            </a:lvl1pPr>
          </a:lstStyle>
          <a:p>
            <a:pPr lvl="0"/>
            <a:endParaRPr lang="en-US"/>
          </a:p>
        </p:txBody>
      </p:sp>
      <p:sp>
        <p:nvSpPr>
          <p:cNvPr id="8" name="TextBox 7">
            <a:extLst>
              <a:ext uri="{FF2B5EF4-FFF2-40B4-BE49-F238E27FC236}">
                <a16:creationId xmlns:a16="http://schemas.microsoft.com/office/drawing/2014/main" id="{47F857D8-13E4-AEED-2428-67CBBBB2A7C5}"/>
              </a:ext>
            </a:extLst>
          </p:cNvPr>
          <p:cNvSpPr txBox="1"/>
          <p:nvPr userDrawn="1"/>
        </p:nvSpPr>
        <p:spPr>
          <a:xfrm>
            <a:off x="11557000" y="6464171"/>
            <a:ext cx="263925" cy="215444"/>
          </a:xfrm>
          <a:prstGeom prst="rect">
            <a:avLst/>
          </a:prstGeom>
          <a:noFill/>
        </p:spPr>
        <p:txBody>
          <a:bodyPr wrap="square" lIns="0" rIns="0" rtlCol="0" anchor="ctr">
            <a:spAutoFit/>
          </a:bodyPr>
          <a:lstStyle/>
          <a:p>
            <a:pPr algn="r"/>
            <a:fld id="{CC445941-74CC-4112-9061-4DB01C9C0019}" type="slidenum">
              <a:rPr lang="en-US" sz="800" smtClean="0"/>
              <a:pPr algn="r"/>
              <a:t>‹#›</a:t>
            </a:fld>
            <a:endParaRPr lang="en-US" sz="800"/>
          </a:p>
        </p:txBody>
      </p:sp>
      <p:sp>
        <p:nvSpPr>
          <p:cNvPr id="9" name="Text Placeholder 8">
            <a:extLst>
              <a:ext uri="{FF2B5EF4-FFF2-40B4-BE49-F238E27FC236}">
                <a16:creationId xmlns:a16="http://schemas.microsoft.com/office/drawing/2014/main" id="{EF764BBF-B11A-1E13-4921-284370CA7A4D}"/>
              </a:ext>
            </a:extLst>
          </p:cNvPr>
          <p:cNvSpPr txBox="1"/>
          <p:nvPr userDrawn="1"/>
        </p:nvSpPr>
        <p:spPr>
          <a:xfrm>
            <a:off x="9359901" y="6460401"/>
            <a:ext cx="2244239" cy="219456"/>
          </a:xfrm>
          <a:prstGeom prst="rect">
            <a:avLst/>
          </a:prstGeom>
        </p:spPr>
        <p:txBody>
          <a:bodyPr lIns="0" rIns="0" anchor="ctr">
            <a:normAutofit/>
          </a:bodyPr>
          <a:lstStyle>
            <a:lvl1pPr marL="0" marR="0" indent="0" algn="l" defTabSz="914400" rtl="0" eaLnBrk="1" fontAlgn="base" latinLnBrk="0" hangingPunct="1">
              <a:lnSpc>
                <a:spcPct val="100000"/>
              </a:lnSpc>
              <a:spcBef>
                <a:spcPts val="500"/>
              </a:spcBef>
              <a:spcAft>
                <a:spcPts val="300"/>
              </a:spcAft>
              <a:buClr>
                <a:schemeClr val="tx1"/>
              </a:buClr>
              <a:buSzTx/>
              <a:buFont typeface="Arial" panose="020B0604020202020204" pitchFamily="34" charset="0"/>
              <a:buNone/>
              <a:defRPr lang="en-US" sz="1000" kern="120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Tx/>
              <a:buFont typeface="Symbol" panose="05050102010706020507" pitchFamily="18" charset="2"/>
              <a:buNone/>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Tx/>
              <a:buFont typeface="Wingdings" panose="05000000000000000000" pitchFamily="2" charset="2"/>
              <a:buChar char=""/>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Tx/>
              <a:buFont typeface="Symbol" panose="05050102010706020507" pitchFamily="18" charset="2"/>
              <a:buChar char="-"/>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Tx/>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r"/>
            <a:r>
              <a:rPr lang="en-US" sz="800" spc="10" baseline="0">
                <a:solidFill>
                  <a:schemeClr val="tx1"/>
                </a:solidFill>
              </a:rPr>
              <a:t>LOCKTON COMPANIES  |</a:t>
            </a:r>
          </a:p>
        </p:txBody>
      </p:sp>
    </p:spTree>
    <p:extLst>
      <p:ext uri="{BB962C8B-B14F-4D97-AF65-F5344CB8AC3E}">
        <p14:creationId xmlns:p14="http://schemas.microsoft.com/office/powerpoint/2010/main" val="4256786703"/>
      </p:ext>
    </p:extLst>
  </p:cSld>
  <p:clrMapOvr>
    <a:masterClrMapping/>
  </p:clrMapOvr>
  <p:transition/>
  <p:hf hdr="0" dt="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Only w/ IL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B78C3-385B-BB54-A609-D988F97B87F6}"/>
              </a:ext>
            </a:extLst>
          </p:cNvPr>
          <p:cNvSpPr>
            <a:spLocks noGrp="1"/>
          </p:cNvSpPr>
          <p:nvPr>
            <p:ph type="title" hasCustomPrompt="1"/>
          </p:nvPr>
        </p:nvSpPr>
        <p:spPr>
          <a:xfrm>
            <a:off x="609600" y="365760"/>
            <a:ext cx="10363200" cy="1088136"/>
          </a:xfrm>
          <a:prstGeom prst="rect">
            <a:avLst/>
          </a:prstGeom>
        </p:spPr>
        <p:txBody>
          <a:bodyPr lIns="0" tIns="0" rIns="0" anchor="t" anchorCtr="0">
            <a:noAutofit/>
          </a:bodyPr>
          <a:lstStyle>
            <a:lvl1pPr algn="l">
              <a:defRPr sz="3600" i="0" spc="0">
                <a:solidFill>
                  <a:schemeClr val="tx1"/>
                </a:solidFill>
                <a:latin typeface="Garamond" panose="02020404030301010803" pitchFamily="18" charset="0"/>
              </a:defRPr>
            </a:lvl1pPr>
          </a:lstStyle>
          <a:p>
            <a:r>
              <a:rPr lang="en-US"/>
              <a:t>Click to add slide header</a:t>
            </a:r>
          </a:p>
        </p:txBody>
      </p:sp>
      <p:sp>
        <p:nvSpPr>
          <p:cNvPr id="7" name="Text Placeholder 4">
            <a:extLst>
              <a:ext uri="{FF2B5EF4-FFF2-40B4-BE49-F238E27FC236}">
                <a16:creationId xmlns:a16="http://schemas.microsoft.com/office/drawing/2014/main" id="{B0982C87-CCCF-F721-A9F8-669DD9B58822}"/>
              </a:ext>
            </a:extLst>
          </p:cNvPr>
          <p:cNvSpPr>
            <a:spLocks noGrp="1"/>
          </p:cNvSpPr>
          <p:nvPr>
            <p:ph type="body" sz="quarter" idx="12"/>
          </p:nvPr>
        </p:nvSpPr>
        <p:spPr>
          <a:xfrm>
            <a:off x="609600" y="6474809"/>
            <a:ext cx="7315200" cy="227917"/>
          </a:xfrm>
        </p:spPr>
        <p:txBody>
          <a:bodyPr anchor="ctr">
            <a:noAutofit/>
          </a:bodyPr>
          <a:lstStyle>
            <a:lvl1pPr marL="0" indent="0">
              <a:spcBef>
                <a:spcPct val="0"/>
              </a:spcBef>
              <a:spcAft>
                <a:spcPct val="0"/>
              </a:spcAft>
              <a:buNone/>
              <a:defRPr sz="650">
                <a:latin typeface="Segoe UI" panose="020B0502040204020203" pitchFamily="34" charset="0"/>
                <a:cs typeface="Segoe UI" panose="020B0502040204020203" pitchFamily="34" charset="0"/>
              </a:defRPr>
            </a:lvl1pPr>
          </a:lstStyle>
          <a:p>
            <a:pPr lvl="0"/>
            <a:endParaRPr lang="en-US"/>
          </a:p>
        </p:txBody>
      </p:sp>
      <p:pic>
        <p:nvPicPr>
          <p:cNvPr id="3" name="Picture 2" descr="A black text with a white background&#10;&#10;Description automatically generated">
            <a:extLst>
              <a:ext uri="{FF2B5EF4-FFF2-40B4-BE49-F238E27FC236}">
                <a16:creationId xmlns:a16="http://schemas.microsoft.com/office/drawing/2014/main" id="{8DD31FA1-7DE7-A6BB-0750-2386525CC6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95675" y="6444987"/>
            <a:ext cx="1290404" cy="257739"/>
          </a:xfrm>
          <a:prstGeom prst="rect">
            <a:avLst/>
          </a:prstGeom>
        </p:spPr>
      </p:pic>
    </p:spTree>
    <p:extLst>
      <p:ext uri="{BB962C8B-B14F-4D97-AF65-F5344CB8AC3E}">
        <p14:creationId xmlns:p14="http://schemas.microsoft.com/office/powerpoint/2010/main" val="3507693071"/>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B78C3-385B-BB54-A609-D988F97B87F6}"/>
              </a:ext>
            </a:extLst>
          </p:cNvPr>
          <p:cNvSpPr>
            <a:spLocks noGrp="1"/>
          </p:cNvSpPr>
          <p:nvPr>
            <p:ph type="title" hasCustomPrompt="1"/>
          </p:nvPr>
        </p:nvSpPr>
        <p:spPr>
          <a:xfrm>
            <a:off x="609600" y="548640"/>
            <a:ext cx="10363200" cy="1088136"/>
          </a:xfrm>
          <a:prstGeom prst="rect">
            <a:avLst/>
          </a:prstGeom>
        </p:spPr>
        <p:txBody>
          <a:bodyPr lIns="0" tIns="0" rIns="0" anchor="t" anchorCtr="0">
            <a:noAutofit/>
          </a:bodyPr>
          <a:lstStyle>
            <a:lvl1pPr algn="l">
              <a:defRPr sz="3600" i="0" spc="0">
                <a:solidFill>
                  <a:schemeClr val="tx1"/>
                </a:solidFill>
                <a:latin typeface="Garamond" panose="02020404030301010803" pitchFamily="18" charset="0"/>
              </a:defRPr>
            </a:lvl1pPr>
          </a:lstStyle>
          <a:p>
            <a:r>
              <a:rPr lang="en-US"/>
              <a:t>Click to add slide header</a:t>
            </a:r>
          </a:p>
        </p:txBody>
      </p:sp>
      <p:sp>
        <p:nvSpPr>
          <p:cNvPr id="7" name="Text Placeholder 4">
            <a:extLst>
              <a:ext uri="{FF2B5EF4-FFF2-40B4-BE49-F238E27FC236}">
                <a16:creationId xmlns:a16="http://schemas.microsoft.com/office/drawing/2014/main" id="{B0982C87-CCCF-F721-A9F8-669DD9B58822}"/>
              </a:ext>
            </a:extLst>
          </p:cNvPr>
          <p:cNvSpPr>
            <a:spLocks noGrp="1"/>
          </p:cNvSpPr>
          <p:nvPr>
            <p:ph type="body" sz="quarter" idx="12"/>
          </p:nvPr>
        </p:nvSpPr>
        <p:spPr>
          <a:xfrm>
            <a:off x="609600" y="6474809"/>
            <a:ext cx="7315200" cy="227917"/>
          </a:xfrm>
        </p:spPr>
        <p:txBody>
          <a:bodyPr anchor="ctr">
            <a:noAutofit/>
          </a:bodyPr>
          <a:lstStyle>
            <a:lvl1pPr marL="0" indent="0">
              <a:spcBef>
                <a:spcPct val="0"/>
              </a:spcBef>
              <a:spcAft>
                <a:spcPct val="0"/>
              </a:spcAft>
              <a:buNone/>
              <a:defRPr sz="650">
                <a:latin typeface="Segoe UI" panose="020B0502040204020203" pitchFamily="34" charset="0"/>
                <a:cs typeface="Segoe UI" panose="020B0502040204020203" pitchFamily="34" charset="0"/>
              </a:defRPr>
            </a:lvl1pPr>
          </a:lstStyle>
          <a:p>
            <a:pPr lvl="0"/>
            <a:endParaRPr lang="en-US"/>
          </a:p>
        </p:txBody>
      </p:sp>
      <p:pic>
        <p:nvPicPr>
          <p:cNvPr id="3" name="Picture 2" descr="A black text with a white background&#10;&#10;Description automatically generated">
            <a:extLst>
              <a:ext uri="{FF2B5EF4-FFF2-40B4-BE49-F238E27FC236}">
                <a16:creationId xmlns:a16="http://schemas.microsoft.com/office/drawing/2014/main" id="{8DD31FA1-7DE7-A6BB-0750-2386525CC6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95675" y="6444987"/>
            <a:ext cx="1290404" cy="257739"/>
          </a:xfrm>
          <a:prstGeom prst="rect">
            <a:avLst/>
          </a:prstGeom>
        </p:spPr>
      </p:pic>
    </p:spTree>
    <p:extLst>
      <p:ext uri="{BB962C8B-B14F-4D97-AF65-F5344CB8AC3E}">
        <p14:creationId xmlns:p14="http://schemas.microsoft.com/office/powerpoint/2010/main" val="2402510906"/>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ue Bar Left_Title Only">
    <p:spTree>
      <p:nvGrpSpPr>
        <p:cNvPr id="1" name=""/>
        <p:cNvGrpSpPr/>
        <p:nvPr/>
      </p:nvGrpSpPr>
      <p:grpSpPr>
        <a:xfrm>
          <a:off x="0" y="0"/>
          <a:ext cx="0" cy="0"/>
          <a:chOff x="0" y="0"/>
          <a:chExt cx="0" cy="0"/>
        </a:xfrm>
      </p:grpSpPr>
      <p:sp>
        <p:nvSpPr>
          <p:cNvPr id="7" name="Text Placeholder 8">
            <a:extLst>
              <a:ext uri="{FF2B5EF4-FFF2-40B4-BE49-F238E27FC236}">
                <a16:creationId xmlns:a16="http://schemas.microsoft.com/office/drawing/2014/main" id="{961D7D7A-2419-B68C-6012-B10919364F9A}"/>
              </a:ext>
            </a:extLst>
          </p:cNvPr>
          <p:cNvSpPr txBox="1">
            <a:spLocks/>
          </p:cNvSpPr>
          <p:nvPr userDrawn="1"/>
        </p:nvSpPr>
        <p:spPr>
          <a:xfrm>
            <a:off x="634652" y="6478618"/>
            <a:ext cx="10505733" cy="143565"/>
          </a:xfrm>
          <a:prstGeom prst="rect">
            <a:avLst/>
          </a:prstGeom>
        </p:spPr>
        <p:txBody>
          <a:bodyPr wrap="square" lIns="0" tIns="0" rIns="0" bIns="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tx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tx1"/>
                </a:solidFill>
              </a:rPr>
              <a:t>  |  LOCKTON</a:t>
            </a:r>
          </a:p>
        </p:txBody>
      </p:sp>
      <p:sp>
        <p:nvSpPr>
          <p:cNvPr id="2" name="Title 1">
            <a:extLst>
              <a:ext uri="{FF2B5EF4-FFF2-40B4-BE49-F238E27FC236}">
                <a16:creationId xmlns:a16="http://schemas.microsoft.com/office/drawing/2014/main" id="{CF04EE58-7824-1EF4-4A73-C8867851AC78}"/>
              </a:ext>
            </a:extLst>
          </p:cNvPr>
          <p:cNvSpPr>
            <a:spLocks noGrp="1"/>
          </p:cNvSpPr>
          <p:nvPr>
            <p:ph type="title"/>
          </p:nvPr>
        </p:nvSpPr>
        <p:spPr>
          <a:xfrm>
            <a:off x="827932" y="665598"/>
            <a:ext cx="10972800" cy="535531"/>
          </a:xfrm>
          <a:prstGeom prst="rect">
            <a:avLst/>
          </a:prstGeom>
        </p:spPr>
        <p:txBody>
          <a:bodyPr wrap="square" lIns="0">
            <a:spAutoFit/>
          </a:bodyPr>
          <a:lstStyle>
            <a:lvl1pPr>
              <a:defRPr sz="3200" b="0">
                <a:latin typeface="+mn-lt"/>
              </a:defRPr>
            </a:lvl1pPr>
          </a:lstStyle>
          <a:p>
            <a:r>
              <a:rPr lang="en-US"/>
              <a:t>Click to edit Master title style</a:t>
            </a:r>
          </a:p>
        </p:txBody>
      </p:sp>
      <p:sp>
        <p:nvSpPr>
          <p:cNvPr id="3" name="Rectangle 2">
            <a:extLst>
              <a:ext uri="{FF2B5EF4-FFF2-40B4-BE49-F238E27FC236}">
                <a16:creationId xmlns:a16="http://schemas.microsoft.com/office/drawing/2014/main" id="{D0D2D753-8837-8F5F-1619-8B950541B1A8}"/>
              </a:ext>
            </a:extLst>
          </p:cNvPr>
          <p:cNvSpPr/>
          <p:nvPr userDrawn="1"/>
        </p:nvSpPr>
        <p:spPr>
          <a:xfrm>
            <a:off x="0" y="457200"/>
            <a:ext cx="381000" cy="914400"/>
          </a:xfrm>
          <a:prstGeom prst="rect">
            <a:avLst/>
          </a:prstGeom>
          <a:solidFill>
            <a:srgbClr val="00A3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95213831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775041866"/>
      </p:ext>
    </p:extLst>
  </p:cSld>
  <p:clrMapOvr>
    <a:masterClrMapping/>
  </p:clrMapOvr>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apabilities List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6D5D423-473C-0A2E-83BD-A8A9E5B4EAEB}"/>
              </a:ext>
            </a:extLst>
          </p:cNvPr>
          <p:cNvSpPr>
            <a:spLocks noGrp="1"/>
          </p:cNvSpPr>
          <p:nvPr>
            <p:ph type="pic" sz="quarter" idx="10"/>
          </p:nvPr>
        </p:nvSpPr>
        <p:spPr>
          <a:xfrm>
            <a:off x="8053852" y="0"/>
            <a:ext cx="4143155" cy="6858000"/>
          </a:xfrm>
          <a:custGeom>
            <a:avLst/>
            <a:gdLst>
              <a:gd name="connsiteX0" fmla="*/ 0 w 4141787"/>
              <a:gd name="connsiteY0" fmla="*/ 0 h 6858000"/>
              <a:gd name="connsiteX1" fmla="*/ 4141787 w 4141787"/>
              <a:gd name="connsiteY1" fmla="*/ 0 h 6858000"/>
              <a:gd name="connsiteX2" fmla="*/ 4141787 w 4141787"/>
              <a:gd name="connsiteY2" fmla="*/ 6858000 h 6858000"/>
              <a:gd name="connsiteX3" fmla="*/ 0 w 4141787"/>
              <a:gd name="connsiteY3" fmla="*/ 6858000 h 6858000"/>
              <a:gd name="connsiteX4" fmla="*/ 0 w 4141787"/>
              <a:gd name="connsiteY4" fmla="*/ 0 h 6858000"/>
              <a:gd name="connsiteX0" fmla="*/ 11999 w 4153786"/>
              <a:gd name="connsiteY0" fmla="*/ 0 h 6858000"/>
              <a:gd name="connsiteX1" fmla="*/ 4153786 w 4153786"/>
              <a:gd name="connsiteY1" fmla="*/ 0 h 6858000"/>
              <a:gd name="connsiteX2" fmla="*/ 4153786 w 4153786"/>
              <a:gd name="connsiteY2" fmla="*/ 6858000 h 6858000"/>
              <a:gd name="connsiteX3" fmla="*/ 11999 w 4153786"/>
              <a:gd name="connsiteY3" fmla="*/ 6858000 h 6858000"/>
              <a:gd name="connsiteX4" fmla="*/ 0 w 4153786"/>
              <a:gd name="connsiteY4" fmla="*/ 1041991 h 6858000"/>
              <a:gd name="connsiteX5" fmla="*/ 11999 w 4153786"/>
              <a:gd name="connsiteY5" fmla="*/ 0 h 6858000"/>
              <a:gd name="connsiteX0" fmla="*/ 310378 w 4452165"/>
              <a:gd name="connsiteY0" fmla="*/ 0 h 6858000"/>
              <a:gd name="connsiteX1" fmla="*/ 4452165 w 4452165"/>
              <a:gd name="connsiteY1" fmla="*/ 0 h 6858000"/>
              <a:gd name="connsiteX2" fmla="*/ 4452165 w 4452165"/>
              <a:gd name="connsiteY2" fmla="*/ 6858000 h 6858000"/>
              <a:gd name="connsiteX3" fmla="*/ 310378 w 4452165"/>
              <a:gd name="connsiteY3" fmla="*/ 6858000 h 6858000"/>
              <a:gd name="connsiteX4" fmla="*/ 298379 w 4452165"/>
              <a:gd name="connsiteY4" fmla="*/ 1690577 h 6858000"/>
              <a:gd name="connsiteX5" fmla="*/ 298379 w 4452165"/>
              <a:gd name="connsiteY5" fmla="*/ 1041991 h 6858000"/>
              <a:gd name="connsiteX6" fmla="*/ 310378 w 4452165"/>
              <a:gd name="connsiteY6" fmla="*/ 0 h 6858000"/>
              <a:gd name="connsiteX0" fmla="*/ 169234 w 4311021"/>
              <a:gd name="connsiteY0" fmla="*/ 0 h 6858000"/>
              <a:gd name="connsiteX1" fmla="*/ 4311021 w 4311021"/>
              <a:gd name="connsiteY1" fmla="*/ 0 h 6858000"/>
              <a:gd name="connsiteX2" fmla="*/ 4311021 w 4311021"/>
              <a:gd name="connsiteY2" fmla="*/ 6858000 h 6858000"/>
              <a:gd name="connsiteX3" fmla="*/ 169234 w 4311021"/>
              <a:gd name="connsiteY3" fmla="*/ 6858000 h 6858000"/>
              <a:gd name="connsiteX4" fmla="*/ 157235 w 4311021"/>
              <a:gd name="connsiteY4" fmla="*/ 1690577 h 6858000"/>
              <a:gd name="connsiteX5" fmla="*/ 157235 w 4311021"/>
              <a:gd name="connsiteY5" fmla="*/ 1041991 h 6858000"/>
              <a:gd name="connsiteX6" fmla="*/ 169234 w 4311021"/>
              <a:gd name="connsiteY6" fmla="*/ 0 h 6858000"/>
              <a:gd name="connsiteX0" fmla="*/ 315231 w 4457018"/>
              <a:gd name="connsiteY0" fmla="*/ 0 h 6858000"/>
              <a:gd name="connsiteX1" fmla="*/ 4457018 w 4457018"/>
              <a:gd name="connsiteY1" fmla="*/ 0 h 6858000"/>
              <a:gd name="connsiteX2" fmla="*/ 4457018 w 4457018"/>
              <a:gd name="connsiteY2" fmla="*/ 6858000 h 6858000"/>
              <a:gd name="connsiteX3" fmla="*/ 315231 w 4457018"/>
              <a:gd name="connsiteY3" fmla="*/ 6858000 h 6858000"/>
              <a:gd name="connsiteX4" fmla="*/ 303232 w 4457018"/>
              <a:gd name="connsiteY4" fmla="*/ 1690577 h 6858000"/>
              <a:gd name="connsiteX5" fmla="*/ 303232 w 4457018"/>
              <a:gd name="connsiteY5" fmla="*/ 1041991 h 6858000"/>
              <a:gd name="connsiteX6" fmla="*/ 315231 w 4457018"/>
              <a:gd name="connsiteY6" fmla="*/ 0 h 6858000"/>
              <a:gd name="connsiteX0" fmla="*/ 155587 w 4297374"/>
              <a:gd name="connsiteY0" fmla="*/ 0 h 6858000"/>
              <a:gd name="connsiteX1" fmla="*/ 4297374 w 4297374"/>
              <a:gd name="connsiteY1" fmla="*/ 0 h 6858000"/>
              <a:gd name="connsiteX2" fmla="*/ 4297374 w 4297374"/>
              <a:gd name="connsiteY2" fmla="*/ 6858000 h 6858000"/>
              <a:gd name="connsiteX3" fmla="*/ 155587 w 4297374"/>
              <a:gd name="connsiteY3" fmla="*/ 6858000 h 6858000"/>
              <a:gd name="connsiteX4" fmla="*/ 1323802 w 4297374"/>
              <a:gd name="connsiteY4" fmla="*/ 1063256 h 6858000"/>
              <a:gd name="connsiteX5" fmla="*/ 143588 w 4297374"/>
              <a:gd name="connsiteY5" fmla="*/ 1041991 h 6858000"/>
              <a:gd name="connsiteX6" fmla="*/ 155587 w 4297374"/>
              <a:gd name="connsiteY6" fmla="*/ 0 h 6858000"/>
              <a:gd name="connsiteX0" fmla="*/ 155587 w 4297374"/>
              <a:gd name="connsiteY0" fmla="*/ 0 h 6858000"/>
              <a:gd name="connsiteX1" fmla="*/ 4297374 w 4297374"/>
              <a:gd name="connsiteY1" fmla="*/ 0 h 6858000"/>
              <a:gd name="connsiteX2" fmla="*/ 4297374 w 4297374"/>
              <a:gd name="connsiteY2" fmla="*/ 6858000 h 6858000"/>
              <a:gd name="connsiteX3" fmla="*/ 155587 w 4297374"/>
              <a:gd name="connsiteY3" fmla="*/ 6858000 h 6858000"/>
              <a:gd name="connsiteX4" fmla="*/ 1323802 w 4297374"/>
              <a:gd name="connsiteY4" fmla="*/ 1063256 h 6858000"/>
              <a:gd name="connsiteX5" fmla="*/ 143588 w 4297374"/>
              <a:gd name="connsiteY5" fmla="*/ 1041991 h 6858000"/>
              <a:gd name="connsiteX6" fmla="*/ 155587 w 4297374"/>
              <a:gd name="connsiteY6" fmla="*/ 0 h 6858000"/>
              <a:gd name="connsiteX0" fmla="*/ 155587 w 4297374"/>
              <a:gd name="connsiteY0" fmla="*/ 0 h 6858000"/>
              <a:gd name="connsiteX1" fmla="*/ 4297374 w 4297374"/>
              <a:gd name="connsiteY1" fmla="*/ 0 h 6858000"/>
              <a:gd name="connsiteX2" fmla="*/ 4297374 w 4297374"/>
              <a:gd name="connsiteY2" fmla="*/ 6858000 h 6858000"/>
              <a:gd name="connsiteX3" fmla="*/ 155587 w 4297374"/>
              <a:gd name="connsiteY3" fmla="*/ 6858000 h 6858000"/>
              <a:gd name="connsiteX4" fmla="*/ 1323802 w 4297374"/>
              <a:gd name="connsiteY4" fmla="*/ 1063256 h 6858000"/>
              <a:gd name="connsiteX5" fmla="*/ 143588 w 4297374"/>
              <a:gd name="connsiteY5" fmla="*/ 1041991 h 6858000"/>
              <a:gd name="connsiteX6" fmla="*/ 155587 w 4297374"/>
              <a:gd name="connsiteY6" fmla="*/ 0 h 6858000"/>
              <a:gd name="connsiteX0" fmla="*/ 155587 w 4297374"/>
              <a:gd name="connsiteY0" fmla="*/ 0 h 6858000"/>
              <a:gd name="connsiteX1" fmla="*/ 4297374 w 4297374"/>
              <a:gd name="connsiteY1" fmla="*/ 0 h 6858000"/>
              <a:gd name="connsiteX2" fmla="*/ 4297374 w 4297374"/>
              <a:gd name="connsiteY2" fmla="*/ 6858000 h 6858000"/>
              <a:gd name="connsiteX3" fmla="*/ 155587 w 4297374"/>
              <a:gd name="connsiteY3" fmla="*/ 6858000 h 6858000"/>
              <a:gd name="connsiteX4" fmla="*/ 1323802 w 4297374"/>
              <a:gd name="connsiteY4" fmla="*/ 1063256 h 6858000"/>
              <a:gd name="connsiteX5" fmla="*/ 143588 w 4297374"/>
              <a:gd name="connsiteY5" fmla="*/ 1041991 h 6858000"/>
              <a:gd name="connsiteX6" fmla="*/ 155587 w 4297374"/>
              <a:gd name="connsiteY6" fmla="*/ 0 h 6858000"/>
              <a:gd name="connsiteX0" fmla="*/ 155587 w 4297374"/>
              <a:gd name="connsiteY0" fmla="*/ 0 h 6858000"/>
              <a:gd name="connsiteX1" fmla="*/ 4297374 w 4297374"/>
              <a:gd name="connsiteY1" fmla="*/ 0 h 6858000"/>
              <a:gd name="connsiteX2" fmla="*/ 4297374 w 4297374"/>
              <a:gd name="connsiteY2" fmla="*/ 6858000 h 6858000"/>
              <a:gd name="connsiteX3" fmla="*/ 155587 w 4297374"/>
              <a:gd name="connsiteY3" fmla="*/ 6858000 h 6858000"/>
              <a:gd name="connsiteX4" fmla="*/ 1323802 w 4297374"/>
              <a:gd name="connsiteY4" fmla="*/ 1063256 h 6858000"/>
              <a:gd name="connsiteX5" fmla="*/ 143588 w 4297374"/>
              <a:gd name="connsiteY5" fmla="*/ 1041991 h 6858000"/>
              <a:gd name="connsiteX6" fmla="*/ 155587 w 4297374"/>
              <a:gd name="connsiteY6" fmla="*/ 0 h 6858000"/>
              <a:gd name="connsiteX0" fmla="*/ 154877 w 4296664"/>
              <a:gd name="connsiteY0" fmla="*/ 0 h 6858000"/>
              <a:gd name="connsiteX1" fmla="*/ 4296664 w 4296664"/>
              <a:gd name="connsiteY1" fmla="*/ 0 h 6858000"/>
              <a:gd name="connsiteX2" fmla="*/ 4296664 w 4296664"/>
              <a:gd name="connsiteY2" fmla="*/ 6858000 h 6858000"/>
              <a:gd name="connsiteX3" fmla="*/ 154877 w 4296664"/>
              <a:gd name="connsiteY3" fmla="*/ 6858000 h 6858000"/>
              <a:gd name="connsiteX4" fmla="*/ 1333725 w 4296664"/>
              <a:gd name="connsiteY4" fmla="*/ 1031358 h 6858000"/>
              <a:gd name="connsiteX5" fmla="*/ 142878 w 4296664"/>
              <a:gd name="connsiteY5" fmla="*/ 1041991 h 6858000"/>
              <a:gd name="connsiteX6" fmla="*/ 154877 w 4296664"/>
              <a:gd name="connsiteY6" fmla="*/ 0 h 6858000"/>
              <a:gd name="connsiteX0" fmla="*/ 11999 w 4153786"/>
              <a:gd name="connsiteY0" fmla="*/ 0 h 6858000"/>
              <a:gd name="connsiteX1" fmla="*/ 4153786 w 4153786"/>
              <a:gd name="connsiteY1" fmla="*/ 0 h 6858000"/>
              <a:gd name="connsiteX2" fmla="*/ 4153786 w 4153786"/>
              <a:gd name="connsiteY2" fmla="*/ 6858000 h 6858000"/>
              <a:gd name="connsiteX3" fmla="*/ 11999 w 4153786"/>
              <a:gd name="connsiteY3" fmla="*/ 6858000 h 6858000"/>
              <a:gd name="connsiteX4" fmla="*/ 1190847 w 4153786"/>
              <a:gd name="connsiteY4" fmla="*/ 1031358 h 6858000"/>
              <a:gd name="connsiteX5" fmla="*/ 0 w 4153786"/>
              <a:gd name="connsiteY5" fmla="*/ 1041991 h 6858000"/>
              <a:gd name="connsiteX6" fmla="*/ 11999 w 4153786"/>
              <a:gd name="connsiteY6" fmla="*/ 0 h 6858000"/>
              <a:gd name="connsiteX0" fmla="*/ 11999 w 4153786"/>
              <a:gd name="connsiteY0" fmla="*/ 0 h 6858000"/>
              <a:gd name="connsiteX1" fmla="*/ 4153786 w 4153786"/>
              <a:gd name="connsiteY1" fmla="*/ 0 h 6858000"/>
              <a:gd name="connsiteX2" fmla="*/ 4153786 w 4153786"/>
              <a:gd name="connsiteY2" fmla="*/ 6858000 h 6858000"/>
              <a:gd name="connsiteX3" fmla="*/ 1202846 w 4153786"/>
              <a:gd name="connsiteY3" fmla="*/ 6847368 h 6858000"/>
              <a:gd name="connsiteX4" fmla="*/ 1190847 w 4153786"/>
              <a:gd name="connsiteY4" fmla="*/ 1031358 h 6858000"/>
              <a:gd name="connsiteX5" fmla="*/ 0 w 4153786"/>
              <a:gd name="connsiteY5" fmla="*/ 1041991 h 6858000"/>
              <a:gd name="connsiteX6" fmla="*/ 11999 w 4153786"/>
              <a:gd name="connsiteY6" fmla="*/ 0 h 6858000"/>
              <a:gd name="connsiteX0" fmla="*/ 11999 w 4153786"/>
              <a:gd name="connsiteY0" fmla="*/ 0 h 6858000"/>
              <a:gd name="connsiteX1" fmla="*/ 4153786 w 4153786"/>
              <a:gd name="connsiteY1" fmla="*/ 0 h 6858000"/>
              <a:gd name="connsiteX2" fmla="*/ 4153786 w 4153786"/>
              <a:gd name="connsiteY2" fmla="*/ 6858000 h 6858000"/>
              <a:gd name="connsiteX3" fmla="*/ 1202846 w 4153786"/>
              <a:gd name="connsiteY3" fmla="*/ 6847368 h 6858000"/>
              <a:gd name="connsiteX4" fmla="*/ 1201480 w 4153786"/>
              <a:gd name="connsiteY4" fmla="*/ 1127051 h 6858000"/>
              <a:gd name="connsiteX5" fmla="*/ 0 w 4153786"/>
              <a:gd name="connsiteY5" fmla="*/ 1041991 h 6858000"/>
              <a:gd name="connsiteX6" fmla="*/ 11999 w 4153786"/>
              <a:gd name="connsiteY6" fmla="*/ 0 h 6858000"/>
              <a:gd name="connsiteX0" fmla="*/ 11999 w 4153786"/>
              <a:gd name="connsiteY0" fmla="*/ 0 h 6858000"/>
              <a:gd name="connsiteX1" fmla="*/ 4153786 w 4153786"/>
              <a:gd name="connsiteY1" fmla="*/ 0 h 6858000"/>
              <a:gd name="connsiteX2" fmla="*/ 4153786 w 4153786"/>
              <a:gd name="connsiteY2" fmla="*/ 6858000 h 6858000"/>
              <a:gd name="connsiteX3" fmla="*/ 1202846 w 4153786"/>
              <a:gd name="connsiteY3" fmla="*/ 6847368 h 6858000"/>
              <a:gd name="connsiteX4" fmla="*/ 1201480 w 4153786"/>
              <a:gd name="connsiteY4" fmla="*/ 1127051 h 6858000"/>
              <a:gd name="connsiteX5" fmla="*/ 0 w 4153786"/>
              <a:gd name="connsiteY5" fmla="*/ 1041991 h 6858000"/>
              <a:gd name="connsiteX6" fmla="*/ 11999 w 4153786"/>
              <a:gd name="connsiteY6" fmla="*/ 0 h 6858000"/>
              <a:gd name="connsiteX0" fmla="*/ 1366 w 4143153"/>
              <a:gd name="connsiteY0" fmla="*/ 0 h 6858000"/>
              <a:gd name="connsiteX1" fmla="*/ 4143153 w 4143153"/>
              <a:gd name="connsiteY1" fmla="*/ 0 h 6858000"/>
              <a:gd name="connsiteX2" fmla="*/ 4143153 w 4143153"/>
              <a:gd name="connsiteY2" fmla="*/ 6858000 h 6858000"/>
              <a:gd name="connsiteX3" fmla="*/ 1192213 w 4143153"/>
              <a:gd name="connsiteY3" fmla="*/ 6847368 h 6858000"/>
              <a:gd name="connsiteX4" fmla="*/ 1190847 w 4143153"/>
              <a:gd name="connsiteY4" fmla="*/ 1127051 h 6858000"/>
              <a:gd name="connsiteX5" fmla="*/ 0 w 4143153"/>
              <a:gd name="connsiteY5" fmla="*/ 1127051 h 6858000"/>
              <a:gd name="connsiteX6" fmla="*/ 1366 w 4143153"/>
              <a:gd name="connsiteY6" fmla="*/ 0 h 6858000"/>
              <a:gd name="connsiteX0" fmla="*/ 1366 w 4143153"/>
              <a:gd name="connsiteY0" fmla="*/ 0 h 6858000"/>
              <a:gd name="connsiteX1" fmla="*/ 4143153 w 4143153"/>
              <a:gd name="connsiteY1" fmla="*/ 0 h 6858000"/>
              <a:gd name="connsiteX2" fmla="*/ 4143153 w 4143153"/>
              <a:gd name="connsiteY2" fmla="*/ 6858000 h 6858000"/>
              <a:gd name="connsiteX3" fmla="*/ 1192213 w 4143153"/>
              <a:gd name="connsiteY3" fmla="*/ 6847368 h 6858000"/>
              <a:gd name="connsiteX4" fmla="*/ 1190847 w 4143153"/>
              <a:gd name="connsiteY4" fmla="*/ 1034902 h 6858000"/>
              <a:gd name="connsiteX5" fmla="*/ 0 w 4143153"/>
              <a:gd name="connsiteY5" fmla="*/ 1127051 h 6858000"/>
              <a:gd name="connsiteX6" fmla="*/ 1366 w 4143153"/>
              <a:gd name="connsiteY6" fmla="*/ 0 h 6858000"/>
              <a:gd name="connsiteX0" fmla="*/ 1366 w 4143153"/>
              <a:gd name="connsiteY0" fmla="*/ 0 h 6858000"/>
              <a:gd name="connsiteX1" fmla="*/ 4143153 w 4143153"/>
              <a:gd name="connsiteY1" fmla="*/ 0 h 6858000"/>
              <a:gd name="connsiteX2" fmla="*/ 4143153 w 4143153"/>
              <a:gd name="connsiteY2" fmla="*/ 6858000 h 6858000"/>
              <a:gd name="connsiteX3" fmla="*/ 1192213 w 4143153"/>
              <a:gd name="connsiteY3" fmla="*/ 6847368 h 6858000"/>
              <a:gd name="connsiteX4" fmla="*/ 1190847 w 4143153"/>
              <a:gd name="connsiteY4" fmla="*/ 1034902 h 6858000"/>
              <a:gd name="connsiteX5" fmla="*/ 0 w 4143153"/>
              <a:gd name="connsiteY5" fmla="*/ 1041990 h 6858000"/>
              <a:gd name="connsiteX6" fmla="*/ 1366 w 4143153"/>
              <a:gd name="connsiteY6" fmla="*/ 0 h 6858000"/>
              <a:gd name="connsiteX0" fmla="*/ 1368 w 4143155"/>
              <a:gd name="connsiteY0" fmla="*/ 0 h 6858000"/>
              <a:gd name="connsiteX1" fmla="*/ 4143155 w 4143155"/>
              <a:gd name="connsiteY1" fmla="*/ 0 h 6858000"/>
              <a:gd name="connsiteX2" fmla="*/ 4143155 w 4143155"/>
              <a:gd name="connsiteY2" fmla="*/ 6858000 h 6858000"/>
              <a:gd name="connsiteX3" fmla="*/ 1192215 w 4143155"/>
              <a:gd name="connsiteY3" fmla="*/ 6847368 h 6858000"/>
              <a:gd name="connsiteX4" fmla="*/ 1190849 w 4143155"/>
              <a:gd name="connsiteY4" fmla="*/ 1034902 h 6858000"/>
              <a:gd name="connsiteX5" fmla="*/ 2 w 4143155"/>
              <a:gd name="connsiteY5" fmla="*/ 1041990 h 6858000"/>
              <a:gd name="connsiteX6" fmla="*/ 1368 w 4143155"/>
              <a:gd name="connsiteY6" fmla="*/ 0 h 6858000"/>
              <a:gd name="connsiteX0" fmla="*/ 1368 w 4143155"/>
              <a:gd name="connsiteY0" fmla="*/ 0 h 6858000"/>
              <a:gd name="connsiteX1" fmla="*/ 4143155 w 4143155"/>
              <a:gd name="connsiteY1" fmla="*/ 0 h 6858000"/>
              <a:gd name="connsiteX2" fmla="*/ 4143155 w 4143155"/>
              <a:gd name="connsiteY2" fmla="*/ 6858000 h 6858000"/>
              <a:gd name="connsiteX3" fmla="*/ 1192215 w 4143155"/>
              <a:gd name="connsiteY3" fmla="*/ 6847368 h 6858000"/>
              <a:gd name="connsiteX4" fmla="*/ 1190849 w 4143155"/>
              <a:gd name="connsiteY4" fmla="*/ 1034902 h 6858000"/>
              <a:gd name="connsiteX5" fmla="*/ 2 w 4143155"/>
              <a:gd name="connsiteY5" fmla="*/ 1041990 h 6858000"/>
              <a:gd name="connsiteX6" fmla="*/ 1368 w 4143155"/>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43155" h="6858000">
                <a:moveTo>
                  <a:pt x="1368" y="0"/>
                </a:moveTo>
                <a:lnTo>
                  <a:pt x="4143155" y="0"/>
                </a:lnTo>
                <a:lnTo>
                  <a:pt x="4143155" y="6858000"/>
                </a:lnTo>
                <a:lnTo>
                  <a:pt x="1192215" y="6847368"/>
                </a:lnTo>
                <a:cubicBezTo>
                  <a:pt x="1191033" y="6847368"/>
                  <a:pt x="1178672" y="1043764"/>
                  <a:pt x="1190849" y="1034902"/>
                </a:cubicBezTo>
                <a:cubicBezTo>
                  <a:pt x="1178216" y="1054396"/>
                  <a:pt x="-1997" y="1043762"/>
                  <a:pt x="2" y="1041990"/>
                </a:cubicBezTo>
                <a:cubicBezTo>
                  <a:pt x="457" y="666306"/>
                  <a:pt x="913" y="375684"/>
                  <a:pt x="1368" y="0"/>
                </a:cubicBezTo>
                <a:close/>
              </a:path>
            </a:pathLst>
          </a:custGeom>
        </p:spPr>
        <p:txBody>
          <a:bodyPr/>
          <a:lstStyle/>
          <a:p>
            <a:r>
              <a:rPr lang="en-US"/>
              <a:t>Click icon to add picture</a:t>
            </a:r>
          </a:p>
        </p:txBody>
      </p:sp>
      <p:sp>
        <p:nvSpPr>
          <p:cNvPr id="4" name="Text Placeholder 2">
            <a:extLst>
              <a:ext uri="{FF2B5EF4-FFF2-40B4-BE49-F238E27FC236}">
                <a16:creationId xmlns:a16="http://schemas.microsoft.com/office/drawing/2014/main" id="{CF220A81-7B40-40EF-C204-9225CD206A6F}"/>
              </a:ext>
            </a:extLst>
          </p:cNvPr>
          <p:cNvSpPr>
            <a:spLocks noGrp="1"/>
          </p:cNvSpPr>
          <p:nvPr>
            <p:ph type="body" sz="quarter" idx="13" hasCustomPrompt="1"/>
          </p:nvPr>
        </p:nvSpPr>
        <p:spPr>
          <a:xfrm>
            <a:off x="634651" y="518093"/>
            <a:ext cx="7104755" cy="769442"/>
          </a:xfrm>
          <a:prstGeom prst="rect">
            <a:avLst/>
          </a:prstGeom>
        </p:spPr>
        <p:txBody>
          <a:bodyPr>
            <a:noAutofit/>
          </a:bodyPr>
          <a:lstStyle>
            <a:lvl1pPr marL="0" indent="0" algn="l">
              <a:lnSpc>
                <a:spcPct val="100000"/>
              </a:lnSpc>
              <a:buNone/>
              <a:defRPr sz="4400" b="1" cap="all" baseline="0">
                <a:solidFill>
                  <a:schemeClr val="tx1"/>
                </a:solidFill>
              </a:defRPr>
            </a:lvl1pPr>
            <a:lvl2pPr marL="457200" indent="0">
              <a:buNone/>
              <a:defRPr sz="6200" b="1"/>
            </a:lvl2pPr>
            <a:lvl3pPr marL="914400" indent="0">
              <a:buNone/>
              <a:defRPr sz="6200" b="1"/>
            </a:lvl3pPr>
            <a:lvl4pPr marL="1371600" indent="0">
              <a:buNone/>
              <a:defRPr sz="6200" b="1"/>
            </a:lvl4pPr>
            <a:lvl5pPr marL="1828800" indent="0">
              <a:buNone/>
              <a:defRPr sz="6200" b="1"/>
            </a:lvl5pPr>
          </a:lstStyle>
          <a:p>
            <a:pPr lvl="0"/>
            <a:r>
              <a:rPr lang="en-US"/>
              <a:t>CLICK TO ADD HEADLINE</a:t>
            </a:r>
          </a:p>
        </p:txBody>
      </p:sp>
      <p:sp>
        <p:nvSpPr>
          <p:cNvPr id="5" name="Text Placeholder 20">
            <a:extLst>
              <a:ext uri="{FF2B5EF4-FFF2-40B4-BE49-F238E27FC236}">
                <a16:creationId xmlns:a16="http://schemas.microsoft.com/office/drawing/2014/main" id="{2FC3E0E9-9F7A-51A3-6BE3-79C4E046B729}"/>
              </a:ext>
            </a:extLst>
          </p:cNvPr>
          <p:cNvSpPr>
            <a:spLocks noGrp="1"/>
          </p:cNvSpPr>
          <p:nvPr>
            <p:ph type="body" sz="quarter" idx="19" hasCustomPrompt="1"/>
          </p:nvPr>
        </p:nvSpPr>
        <p:spPr>
          <a:xfrm>
            <a:off x="634651" y="1480090"/>
            <a:ext cx="7689216" cy="855831"/>
          </a:xfrm>
          <a:prstGeom prst="rect">
            <a:avLst/>
          </a:prstGeom>
        </p:spPr>
        <p:txBody>
          <a:bodyPr>
            <a:normAutofit/>
          </a:bodyPr>
          <a:lstStyle>
            <a:lvl1pPr marL="0" indent="0">
              <a:buNone/>
              <a:defRPr sz="2000" b="0"/>
            </a:lvl1pPr>
          </a:lstStyle>
          <a:p>
            <a:pPr lvl="0"/>
            <a:r>
              <a:rPr lang="en-US"/>
              <a:t>Body copy goes here. </a:t>
            </a:r>
          </a:p>
        </p:txBody>
      </p:sp>
      <p:sp>
        <p:nvSpPr>
          <p:cNvPr id="18" name="Text Placeholder 2">
            <a:extLst>
              <a:ext uri="{FF2B5EF4-FFF2-40B4-BE49-F238E27FC236}">
                <a16:creationId xmlns:a16="http://schemas.microsoft.com/office/drawing/2014/main" id="{F3946C90-D8AA-577E-FA81-E1559E65D6F0}"/>
              </a:ext>
            </a:extLst>
          </p:cNvPr>
          <p:cNvSpPr>
            <a:spLocks noGrp="1"/>
          </p:cNvSpPr>
          <p:nvPr>
            <p:ph type="body" sz="quarter" idx="20" hasCustomPrompt="1"/>
          </p:nvPr>
        </p:nvSpPr>
        <p:spPr>
          <a:xfrm>
            <a:off x="634651" y="2651235"/>
            <a:ext cx="2441790" cy="427016"/>
          </a:xfrm>
          <a:prstGeom prst="rect">
            <a:avLst/>
          </a:prstGeom>
          <a:ln w="9525">
            <a:solidFill>
              <a:srgbClr val="000000"/>
            </a:solidFill>
          </a:ln>
        </p:spPr>
        <p:txBody>
          <a:bodyPr anchor="ctr" anchorCtr="0">
            <a:noAutofit/>
          </a:bodyPr>
          <a:lstStyle>
            <a:lvl1pPr marL="0" indent="0" algn="ctr">
              <a:lnSpc>
                <a:spcPct val="100000"/>
              </a:lnSpc>
              <a:buNone/>
              <a:defRPr sz="2000" b="1">
                <a:solidFill>
                  <a:schemeClr val="tx1"/>
                </a:solidFill>
              </a:defRPr>
            </a:lvl1pPr>
            <a:lvl2pPr marL="457200" indent="0">
              <a:buNone/>
              <a:defRPr sz="6200" b="1"/>
            </a:lvl2pPr>
            <a:lvl3pPr marL="914400" indent="0">
              <a:buNone/>
              <a:defRPr sz="6200" b="1"/>
            </a:lvl3pPr>
            <a:lvl4pPr marL="1371600" indent="0">
              <a:buNone/>
              <a:defRPr sz="6200" b="1"/>
            </a:lvl4pPr>
            <a:lvl5pPr marL="1828800" indent="0">
              <a:buNone/>
              <a:defRPr sz="6200" b="1"/>
            </a:lvl5pPr>
          </a:lstStyle>
          <a:p>
            <a:pPr lvl="0"/>
            <a:r>
              <a:rPr lang="en-US"/>
              <a:t>TITLE</a:t>
            </a:r>
          </a:p>
        </p:txBody>
      </p:sp>
      <p:sp>
        <p:nvSpPr>
          <p:cNvPr id="20" name="Text Placeholder 20">
            <a:extLst>
              <a:ext uri="{FF2B5EF4-FFF2-40B4-BE49-F238E27FC236}">
                <a16:creationId xmlns:a16="http://schemas.microsoft.com/office/drawing/2014/main" id="{60EE48DE-4C09-C3BF-E60F-387FDC6E96C8}"/>
              </a:ext>
            </a:extLst>
          </p:cNvPr>
          <p:cNvSpPr>
            <a:spLocks noGrp="1"/>
          </p:cNvSpPr>
          <p:nvPr>
            <p:ph type="body" sz="quarter" idx="21" hasCustomPrompt="1"/>
          </p:nvPr>
        </p:nvSpPr>
        <p:spPr>
          <a:xfrm>
            <a:off x="634651" y="3277938"/>
            <a:ext cx="3576446" cy="2955602"/>
          </a:xfrm>
          <a:prstGeom prst="rect">
            <a:avLst/>
          </a:prstGeom>
        </p:spPr>
        <p:txBody>
          <a:bodyPr>
            <a:normAutofit/>
          </a:bodyPr>
          <a:lstStyle>
            <a:lvl1pPr marL="0" indent="0">
              <a:buNone/>
              <a:defRPr sz="2000" b="0"/>
            </a:lvl1pPr>
          </a:lstStyle>
          <a:p>
            <a:pPr lvl="0"/>
            <a:r>
              <a:rPr lang="en-US"/>
              <a:t>Body copy goes here. </a:t>
            </a:r>
          </a:p>
        </p:txBody>
      </p:sp>
      <p:sp>
        <p:nvSpPr>
          <p:cNvPr id="22" name="Text Placeholder 2">
            <a:extLst>
              <a:ext uri="{FF2B5EF4-FFF2-40B4-BE49-F238E27FC236}">
                <a16:creationId xmlns:a16="http://schemas.microsoft.com/office/drawing/2014/main" id="{E9A0287E-AB0A-A0BC-4697-5DA157B1D5AB}"/>
              </a:ext>
            </a:extLst>
          </p:cNvPr>
          <p:cNvSpPr>
            <a:spLocks noGrp="1"/>
          </p:cNvSpPr>
          <p:nvPr>
            <p:ph type="body" sz="quarter" idx="22" hasCustomPrompt="1"/>
          </p:nvPr>
        </p:nvSpPr>
        <p:spPr>
          <a:xfrm>
            <a:off x="4747422" y="2651235"/>
            <a:ext cx="2453478" cy="427016"/>
          </a:xfrm>
          <a:prstGeom prst="rect">
            <a:avLst/>
          </a:prstGeom>
          <a:ln w="9525">
            <a:solidFill>
              <a:srgbClr val="000000"/>
            </a:solidFill>
          </a:ln>
        </p:spPr>
        <p:txBody>
          <a:bodyPr anchor="ctr" anchorCtr="0">
            <a:noAutofit/>
          </a:bodyPr>
          <a:lstStyle>
            <a:lvl1pPr marL="0" indent="0" algn="ctr">
              <a:lnSpc>
                <a:spcPct val="100000"/>
              </a:lnSpc>
              <a:buNone/>
              <a:defRPr sz="2000" b="1">
                <a:solidFill>
                  <a:schemeClr val="tx1"/>
                </a:solidFill>
              </a:defRPr>
            </a:lvl1pPr>
            <a:lvl2pPr marL="457200" indent="0">
              <a:buNone/>
              <a:defRPr sz="6200" b="1"/>
            </a:lvl2pPr>
            <a:lvl3pPr marL="914400" indent="0">
              <a:buNone/>
              <a:defRPr sz="6200" b="1"/>
            </a:lvl3pPr>
            <a:lvl4pPr marL="1371600" indent="0">
              <a:buNone/>
              <a:defRPr sz="6200" b="1"/>
            </a:lvl4pPr>
            <a:lvl5pPr marL="1828800" indent="0">
              <a:buNone/>
              <a:defRPr sz="6200" b="1"/>
            </a:lvl5pPr>
          </a:lstStyle>
          <a:p>
            <a:pPr lvl="0"/>
            <a:r>
              <a:rPr lang="en-US"/>
              <a:t>TITLE</a:t>
            </a:r>
          </a:p>
        </p:txBody>
      </p:sp>
      <p:sp>
        <p:nvSpPr>
          <p:cNvPr id="23" name="Text Placeholder 20">
            <a:extLst>
              <a:ext uri="{FF2B5EF4-FFF2-40B4-BE49-F238E27FC236}">
                <a16:creationId xmlns:a16="http://schemas.microsoft.com/office/drawing/2014/main" id="{AEE53901-D7AA-1A4E-9C42-E907EB65DD55}"/>
              </a:ext>
            </a:extLst>
          </p:cNvPr>
          <p:cNvSpPr>
            <a:spLocks noGrp="1"/>
          </p:cNvSpPr>
          <p:nvPr>
            <p:ph type="body" sz="quarter" idx="23" hasCustomPrompt="1"/>
          </p:nvPr>
        </p:nvSpPr>
        <p:spPr>
          <a:xfrm>
            <a:off x="4747422" y="3277938"/>
            <a:ext cx="3576446" cy="2955602"/>
          </a:xfrm>
          <a:prstGeom prst="rect">
            <a:avLst/>
          </a:prstGeom>
        </p:spPr>
        <p:txBody>
          <a:bodyPr>
            <a:normAutofit/>
          </a:bodyPr>
          <a:lstStyle>
            <a:lvl1pPr marL="0" indent="0">
              <a:buNone/>
              <a:defRPr sz="2000" b="0"/>
            </a:lvl1pPr>
          </a:lstStyle>
          <a:p>
            <a:pPr lvl="0"/>
            <a:r>
              <a:rPr lang="en-US"/>
              <a:t>Body copy goes here. </a:t>
            </a:r>
          </a:p>
        </p:txBody>
      </p:sp>
      <p:sp>
        <p:nvSpPr>
          <p:cNvPr id="2" name="Text Placeholder 8">
            <a:extLst>
              <a:ext uri="{FF2B5EF4-FFF2-40B4-BE49-F238E27FC236}">
                <a16:creationId xmlns:a16="http://schemas.microsoft.com/office/drawing/2014/main" id="{51AF8CC0-B361-AE55-7D58-53538CF8DD1F}"/>
              </a:ext>
            </a:extLst>
          </p:cNvPr>
          <p:cNvSpPr txBox="1">
            <a:spLocks/>
          </p:cNvSpPr>
          <p:nvPr userDrawn="1"/>
        </p:nvSpPr>
        <p:spPr>
          <a:xfrm>
            <a:off x="634651" y="6386283"/>
            <a:ext cx="4937760"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rgbClr val="000000"/>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rgbClr val="000000"/>
                </a:solidFill>
              </a:rPr>
              <a:t>  |  LOCKTON</a:t>
            </a:r>
          </a:p>
        </p:txBody>
      </p:sp>
    </p:spTree>
    <p:extLst>
      <p:ext uri="{BB962C8B-B14F-4D97-AF65-F5344CB8AC3E}">
        <p14:creationId xmlns:p14="http://schemas.microsoft.com/office/powerpoint/2010/main" val="1089276426"/>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theme" Target="../theme/theme1.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9271" y="642635"/>
            <a:ext cx="10933459" cy="646331"/>
          </a:xfrm>
          <a:prstGeom prst="rect">
            <a:avLst/>
          </a:prstGeom>
        </p:spPr>
        <p:txBody>
          <a:bodyPr vert="horz" wrap="square" lIns="91440" tIns="45720" rIns="91440" bIns="45720" rtlCol="0" anchor="t" anchorCtr="0">
            <a:spAutoFit/>
          </a:bodyPr>
          <a:lstStyle/>
          <a:p>
            <a:r>
              <a:rPr lang="en-US"/>
              <a:t>Click to edit Master title style</a:t>
            </a:r>
          </a:p>
        </p:txBody>
      </p:sp>
      <p:sp>
        <p:nvSpPr>
          <p:cNvPr id="9" name="Text Placeholder 8">
            <a:extLst>
              <a:ext uri="{FF2B5EF4-FFF2-40B4-BE49-F238E27FC236}">
                <a16:creationId xmlns:a16="http://schemas.microsoft.com/office/drawing/2014/main" id="{CE5B6BE0-6D9A-41CD-9FA8-12C69B6CBF7C}"/>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tx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a:solidFill>
                  <a:schemeClr val="tx1"/>
                </a:solidFill>
              </a:rPr>
              <a:t>  |  LOCKTON</a:t>
            </a:r>
          </a:p>
        </p:txBody>
      </p:sp>
      <p:sp>
        <p:nvSpPr>
          <p:cNvPr id="3" name="Text Placeholder 2">
            <a:extLst>
              <a:ext uri="{FF2B5EF4-FFF2-40B4-BE49-F238E27FC236}">
                <a16:creationId xmlns:a16="http://schemas.microsoft.com/office/drawing/2014/main" id="{0AA73F1C-F6CC-F622-31B4-B3087B3DD5DB}"/>
              </a:ext>
            </a:extLst>
          </p:cNvPr>
          <p:cNvSpPr>
            <a:spLocks noGrp="1"/>
          </p:cNvSpPr>
          <p:nvPr>
            <p:ph type="body" idx="1"/>
          </p:nvPr>
        </p:nvSpPr>
        <p:spPr>
          <a:xfrm>
            <a:off x="634652" y="1925569"/>
            <a:ext cx="10933458" cy="4289796"/>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6604777"/>
      </p:ext>
    </p:extLst>
  </p:cSld>
  <p:clrMap bg1="lt1" tx1="dk1" bg2="lt2" tx2="dk2" accent1="accent1" accent2="accent2" accent3="accent3" accent4="accent4" accent5="accent5" accent6="accent6" hlink="hlink" folHlink="folHlink"/>
  <p:sldLayoutIdLst>
    <p:sldLayoutId id="2147483792" r:id="rId1"/>
    <p:sldLayoutId id="2147483833" r:id="rId2"/>
    <p:sldLayoutId id="2147483840" r:id="rId3"/>
    <p:sldLayoutId id="2147483830" r:id="rId4"/>
    <p:sldLayoutId id="2147483892" r:id="rId5"/>
    <p:sldLayoutId id="2147483831" r:id="rId6"/>
    <p:sldLayoutId id="2147483891" r:id="rId7"/>
    <p:sldLayoutId id="2147483832" r:id="rId8"/>
    <p:sldLayoutId id="2147483809" r:id="rId9"/>
    <p:sldLayoutId id="2147483670" r:id="rId10"/>
    <p:sldLayoutId id="2147483725" r:id="rId11"/>
    <p:sldLayoutId id="2147483787" r:id="rId12"/>
    <p:sldLayoutId id="2147483789" r:id="rId13"/>
    <p:sldLayoutId id="2147483788" r:id="rId14"/>
    <p:sldLayoutId id="2147483790" r:id="rId15"/>
    <p:sldLayoutId id="2147483889" r:id="rId16"/>
    <p:sldLayoutId id="2147483750" r:id="rId17"/>
    <p:sldLayoutId id="2147483885" r:id="rId18"/>
    <p:sldLayoutId id="2147483856" r:id="rId19"/>
    <p:sldLayoutId id="2147483857" r:id="rId20"/>
    <p:sldLayoutId id="2147483884" r:id="rId21"/>
    <p:sldLayoutId id="2147483745" r:id="rId22"/>
    <p:sldLayoutId id="2147483887" r:id="rId23"/>
    <p:sldLayoutId id="2147483881" r:id="rId24"/>
    <p:sldLayoutId id="2147483767" r:id="rId25"/>
    <p:sldLayoutId id="2147483756" r:id="rId26"/>
    <p:sldLayoutId id="2147483858" r:id="rId27"/>
    <p:sldLayoutId id="2147483855" r:id="rId28"/>
    <p:sldLayoutId id="2147483757" r:id="rId29"/>
    <p:sldLayoutId id="2147483839" r:id="rId30"/>
    <p:sldLayoutId id="2147483779" r:id="rId31"/>
    <p:sldLayoutId id="2147483730" r:id="rId32"/>
    <p:sldLayoutId id="2147483731" r:id="rId33"/>
    <p:sldLayoutId id="2147483740" r:id="rId34"/>
    <p:sldLayoutId id="2147483682" r:id="rId35"/>
    <p:sldLayoutId id="2147483733" r:id="rId36"/>
    <p:sldLayoutId id="2147483742" r:id="rId37"/>
    <p:sldLayoutId id="2147483776" r:id="rId38"/>
    <p:sldLayoutId id="2147483890" r:id="rId39"/>
    <p:sldLayoutId id="2147483886" r:id="rId40"/>
    <p:sldLayoutId id="2147483882" r:id="rId41"/>
    <p:sldLayoutId id="2147483699" r:id="rId42"/>
    <p:sldLayoutId id="2147483671" r:id="rId43"/>
    <p:sldLayoutId id="2147483770" r:id="rId44"/>
    <p:sldLayoutId id="2147483723" r:id="rId45"/>
    <p:sldLayoutId id="2147483888" r:id="rId46"/>
    <p:sldLayoutId id="2147483826" r:id="rId47"/>
    <p:sldLayoutId id="2147483827" r:id="rId48"/>
    <p:sldLayoutId id="2147483828" r:id="rId49"/>
    <p:sldLayoutId id="2147483829" r:id="rId50"/>
    <p:sldLayoutId id="2147483702" r:id="rId51"/>
    <p:sldLayoutId id="2147483834" r:id="rId52"/>
    <p:sldLayoutId id="2147483883" r:id="rId53"/>
    <p:sldLayoutId id="2147483841" r:id="rId54"/>
    <p:sldLayoutId id="2147483842" r:id="rId55"/>
    <p:sldLayoutId id="2147483846" r:id="rId56"/>
    <p:sldLayoutId id="2147483847" r:id="rId57"/>
    <p:sldLayoutId id="2147483848" r:id="rId58"/>
    <p:sldLayoutId id="2147483850" r:id="rId59"/>
    <p:sldLayoutId id="2147483851" r:id="rId60"/>
    <p:sldLayoutId id="2147483852" r:id="rId61"/>
    <p:sldLayoutId id="2147483853" r:id="rId62"/>
    <p:sldLayoutId id="2147483854" r:id="rId63"/>
    <p:sldLayoutId id="2147483859" r:id="rId64"/>
    <p:sldLayoutId id="2147483864" r:id="rId65"/>
    <p:sldLayoutId id="2147483865" r:id="rId66"/>
    <p:sldLayoutId id="2147483867" r:id="rId67"/>
    <p:sldLayoutId id="2147483869" r:id="rId68"/>
    <p:sldLayoutId id="2147483870" r:id="rId69"/>
    <p:sldLayoutId id="2147483872" r:id="rId70"/>
    <p:sldLayoutId id="2147483874" r:id="rId71"/>
    <p:sldLayoutId id="2147483875" r:id="rId72"/>
    <p:sldLayoutId id="2147483876" r:id="rId73"/>
    <p:sldLayoutId id="2147483877" r:id="rId74"/>
    <p:sldLayoutId id="2147483878" r:id="rId75"/>
    <p:sldLayoutId id="2147483879" r:id="rId76"/>
    <p:sldLayoutId id="2147483880" r:id="rId77"/>
    <p:sldLayoutId id="2147483943" r:id="rId78"/>
  </p:sldLayoutIdLst>
  <p:hf sldNum="0" hdr="0" dt="0"/>
  <p:txStyles>
    <p:title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p:titleStyle>
    <p:bodyStyle>
      <a:lvl1pPr marL="0" indent="0" algn="l" defTabSz="914354" rtl="0" eaLnBrk="1" latinLnBrk="0" hangingPunct="1">
        <a:lnSpc>
          <a:spcPct val="100000"/>
        </a:lnSpc>
        <a:spcBef>
          <a:spcPts val="0"/>
        </a:spcBef>
        <a:spcAft>
          <a:spcPts val="800"/>
        </a:spcAft>
        <a:buFont typeface="Arial" panose="020B0604020202020204" pitchFamily="34" charset="0"/>
        <a:buNone/>
        <a:tabLst/>
        <a:defRPr lang="en-US" sz="2000" kern="1200" dirty="0" smtClean="0">
          <a:solidFill>
            <a:schemeClr val="tx1"/>
          </a:solidFill>
          <a:latin typeface="+mn-lt"/>
          <a:ea typeface="+mn-ea"/>
          <a:cs typeface="Noto Serif Tamil Light" panose="02020402060505020204" pitchFamily="18" charset="0"/>
        </a:defRPr>
      </a:lvl1pPr>
      <a:lvl2pPr marL="357699" indent="-349234"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smtClean="0">
          <a:solidFill>
            <a:schemeClr val="tx1"/>
          </a:solidFill>
          <a:latin typeface="+mn-lt"/>
          <a:ea typeface="+mn-ea"/>
          <a:cs typeface="Noto Serif Tamil Light" panose="02020402060505020204" pitchFamily="18" charset="0"/>
        </a:defRPr>
      </a:lvl2pPr>
      <a:lvl3pPr marL="700599" indent="-342900"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smtClean="0">
          <a:solidFill>
            <a:schemeClr val="tx1"/>
          </a:solidFill>
          <a:latin typeface="+mn-lt"/>
          <a:ea typeface="+mn-ea"/>
          <a:cs typeface="Noto Serif Tamil Light" panose="02020402060505020204" pitchFamily="18" charset="0"/>
        </a:defRPr>
      </a:lvl3pPr>
      <a:lvl4pPr marL="954569" indent="-298435"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smtClean="0">
          <a:solidFill>
            <a:schemeClr val="tx1"/>
          </a:solidFill>
          <a:latin typeface="+mn-lt"/>
          <a:ea typeface="+mn-ea"/>
          <a:cs typeface="Noto Serif Tamil Light" panose="02020402060505020204" pitchFamily="18" charset="0"/>
        </a:defRPr>
      </a:lvl4pPr>
      <a:lvl5pPr marL="1303802" indent="-349234"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a:solidFill>
            <a:schemeClr val="tx1"/>
          </a:solidFill>
          <a:latin typeface="+mn-lt"/>
          <a:ea typeface="+mn-ea"/>
          <a:cs typeface="Noto Serif Tamil Light" panose="02020402060505020204" pitchFamily="18"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sv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31.svg"/><Relationship Id="rId5" Type="http://schemas.openxmlformats.org/officeDocument/2006/relationships/image" Target="../media/image30.svg"/><Relationship Id="rId4" Type="http://schemas.openxmlformats.org/officeDocument/2006/relationships/image" Target="../media/image29.svg"/></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7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tags" Target="../tags/tag4.xml"/><Relationship Id="rId7" Type="http://schemas.openxmlformats.org/officeDocument/2006/relationships/notesSlide" Target="../notesSlides/notesSlide9.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1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41.png"/></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77.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3.xml"/><Relationship Id="rId1" Type="http://schemas.openxmlformats.org/officeDocument/2006/relationships/tags" Target="../tags/tag7.xml"/><Relationship Id="rId4" Type="http://schemas.openxmlformats.org/officeDocument/2006/relationships/image" Target="../media/image43.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3.xml"/><Relationship Id="rId1" Type="http://schemas.openxmlformats.org/officeDocument/2006/relationships/tags" Target="../tags/tag8.xml"/><Relationship Id="rId4" Type="http://schemas.openxmlformats.org/officeDocument/2006/relationships/image" Target="../media/image44.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3.xml"/><Relationship Id="rId1" Type="http://schemas.openxmlformats.org/officeDocument/2006/relationships/tags" Target="../tags/tag9.xml"/><Relationship Id="rId4" Type="http://schemas.openxmlformats.org/officeDocument/2006/relationships/image" Target="../media/image4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5.xml"/><Relationship Id="rId1" Type="http://schemas.openxmlformats.org/officeDocument/2006/relationships/tags" Target="../tags/tag10.xml"/><Relationship Id="rId4" Type="http://schemas.openxmlformats.org/officeDocument/2006/relationships/image" Target="../media/image46.jpeg"/></Relationships>
</file>

<file path=ppt/slides/_rels/slide1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A9F3D-3EC3-553E-96B0-691BF41001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3252BB-9692-D425-6A03-0F6183B9F3E9}"/>
              </a:ext>
            </a:extLst>
          </p:cNvPr>
          <p:cNvSpPr>
            <a:spLocks noGrp="1"/>
          </p:cNvSpPr>
          <p:nvPr>
            <p:ph type="ctrTitle"/>
          </p:nvPr>
        </p:nvSpPr>
        <p:spPr>
          <a:xfrm>
            <a:off x="679485" y="2042026"/>
            <a:ext cx="5929862" cy="2773947"/>
          </a:xfrm>
        </p:spPr>
        <p:txBody>
          <a:bodyPr>
            <a:normAutofit/>
          </a:bodyPr>
          <a:lstStyle/>
          <a:p>
            <a:r>
              <a:rPr lang="en-US" sz="4800" b="1">
                <a:latin typeface="+mn-lt"/>
                <a:ea typeface="Segoe UI Black"/>
                <a:cs typeface="Segoe UI"/>
              </a:rPr>
              <a:t>YOUR DOLLARS, YOUR STRATEGY</a:t>
            </a:r>
            <a:endParaRPr lang="en-US" sz="4800" b="1">
              <a:latin typeface="+mn-lt"/>
            </a:endParaRPr>
          </a:p>
        </p:txBody>
      </p:sp>
      <p:sp>
        <p:nvSpPr>
          <p:cNvPr id="6" name="Text Placeholder 5">
            <a:extLst>
              <a:ext uri="{FF2B5EF4-FFF2-40B4-BE49-F238E27FC236}">
                <a16:creationId xmlns:a16="http://schemas.microsoft.com/office/drawing/2014/main" id="{8AAE3978-05B1-00A7-F34C-8B4360302D87}"/>
              </a:ext>
            </a:extLst>
          </p:cNvPr>
          <p:cNvSpPr>
            <a:spLocks noGrp="1"/>
          </p:cNvSpPr>
          <p:nvPr>
            <p:ph type="subTitle" idx="1"/>
          </p:nvPr>
        </p:nvSpPr>
        <p:spPr>
          <a:xfrm>
            <a:off x="680453" y="5798061"/>
            <a:ext cx="6714832" cy="461665"/>
          </a:xfrm>
        </p:spPr>
        <p:txBody>
          <a:bodyPr vert="horz" lIns="91440" tIns="45720" rIns="91440" bIns="45720" rtlCol="0" anchor="t">
            <a:noAutofit/>
          </a:bodyPr>
          <a:lstStyle/>
          <a:p>
            <a:r>
              <a:rPr lang="en-US" sz="1600">
                <a:latin typeface="+mn-lt"/>
              </a:rPr>
              <a:t>June 17, 2026  | 12th Annual Risk &amp; Safety Expo</a:t>
            </a:r>
          </a:p>
          <a:p>
            <a:endParaRPr lang="en-US" sz="1600">
              <a:latin typeface="+mn-lt"/>
            </a:endParaRPr>
          </a:p>
          <a:p>
            <a:endParaRPr lang="en-US" sz="1600">
              <a:latin typeface="+mn-lt"/>
            </a:endParaRPr>
          </a:p>
        </p:txBody>
      </p:sp>
      <p:sp>
        <p:nvSpPr>
          <p:cNvPr id="5" name="Text Placeholder 4">
            <a:extLst>
              <a:ext uri="{FF2B5EF4-FFF2-40B4-BE49-F238E27FC236}">
                <a16:creationId xmlns:a16="http://schemas.microsoft.com/office/drawing/2014/main" id="{63E56446-8554-B1D4-97A0-33EA0A5EB5B5}"/>
              </a:ext>
            </a:extLst>
          </p:cNvPr>
          <p:cNvSpPr>
            <a:spLocks noGrp="1"/>
          </p:cNvSpPr>
          <p:nvPr>
            <p:ph type="body" sz="quarter" idx="13"/>
            <p:custDataLst>
              <p:tags r:id="rId1"/>
            </p:custDataLst>
          </p:nvPr>
        </p:nvSpPr>
        <p:spPr>
          <a:xfrm>
            <a:off x="679484" y="4945850"/>
            <a:ext cx="9058073" cy="461664"/>
          </a:xfrm>
        </p:spPr>
        <p:txBody>
          <a:bodyPr vert="horz" lIns="91440" tIns="45720" rIns="91440" bIns="45720" rtlCol="0" anchor="t">
            <a:noAutofit/>
          </a:bodyPr>
          <a:lstStyle/>
          <a:p>
            <a:r>
              <a:rPr lang="en-US" sz="2800">
                <a:latin typeface="Segoe UI Light"/>
                <a:cs typeface="Segoe UI"/>
              </a:rPr>
              <a:t>Evidence-based approaches to your benefits strategy</a:t>
            </a:r>
            <a:endParaRPr lang="en-US">
              <a:latin typeface="Segoe UI Light"/>
            </a:endParaRPr>
          </a:p>
          <a:p>
            <a:endParaRPr lang="en-US" sz="2800"/>
          </a:p>
        </p:txBody>
      </p:sp>
    </p:spTree>
    <p:extLst>
      <p:ext uri="{BB962C8B-B14F-4D97-AF65-F5344CB8AC3E}">
        <p14:creationId xmlns:p14="http://schemas.microsoft.com/office/powerpoint/2010/main" val="357635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5D5FEE6E-7AB2-6578-0A3F-A83F9272008A}"/>
              </a:ext>
            </a:extLst>
          </p:cNvPr>
          <p:cNvPicPr>
            <a:picLocks noGrp="1" noChangeAspect="1"/>
          </p:cNvPicPr>
          <p:nvPr>
            <p:ph type="pic" sz="quarter" idx="17"/>
          </p:nvPr>
        </p:nvPicPr>
        <p:blipFill>
          <a:blip r:embed="rId3" cstate="hqprint">
            <a:extLst>
              <a:ext uri="{28A0092B-C50C-407E-A947-70E740481C1C}">
                <a14:useLocalDpi xmlns:a14="http://schemas.microsoft.com/office/drawing/2010/main"/>
              </a:ext>
            </a:extLst>
          </a:blip>
          <a:srcRect l="685" r="685"/>
          <a:stretch/>
        </p:blipFill>
        <p:spPr>
          <a:xfrm>
            <a:off x="7407071" y="972530"/>
            <a:ext cx="3133352" cy="3133352"/>
          </a:xfrm>
          <a:ln>
            <a:solidFill>
              <a:schemeClr val="accent1"/>
            </a:solidFill>
          </a:ln>
        </p:spPr>
      </p:pic>
      <p:sp>
        <p:nvSpPr>
          <p:cNvPr id="8" name="Text Placeholder 7">
            <a:extLst>
              <a:ext uri="{FF2B5EF4-FFF2-40B4-BE49-F238E27FC236}">
                <a16:creationId xmlns:a16="http://schemas.microsoft.com/office/drawing/2014/main" id="{6ABDF6BF-71DB-19AF-D2C0-E5E48A2797F4}"/>
              </a:ext>
            </a:extLst>
          </p:cNvPr>
          <p:cNvSpPr>
            <a:spLocks noGrp="1"/>
          </p:cNvSpPr>
          <p:nvPr>
            <p:ph type="body" sz="quarter" idx="18"/>
          </p:nvPr>
        </p:nvSpPr>
        <p:spPr>
          <a:xfrm>
            <a:off x="7407071" y="4445502"/>
            <a:ext cx="3133353" cy="300037"/>
          </a:xfrm>
        </p:spPr>
        <p:txBody>
          <a:bodyPr/>
          <a:lstStyle/>
          <a:p>
            <a:r>
              <a:rPr lang="en-US"/>
              <a:t>Lauren Safranek</a:t>
            </a:r>
          </a:p>
        </p:txBody>
      </p:sp>
      <p:sp>
        <p:nvSpPr>
          <p:cNvPr id="9" name="Text Placeholder 8">
            <a:extLst>
              <a:ext uri="{FF2B5EF4-FFF2-40B4-BE49-F238E27FC236}">
                <a16:creationId xmlns:a16="http://schemas.microsoft.com/office/drawing/2014/main" id="{04FF1CE9-C2D9-AB3F-08C5-82543AF90CFE}"/>
              </a:ext>
            </a:extLst>
          </p:cNvPr>
          <p:cNvSpPr>
            <a:spLocks noGrp="1"/>
          </p:cNvSpPr>
          <p:nvPr>
            <p:ph type="body" sz="quarter" idx="19"/>
          </p:nvPr>
        </p:nvSpPr>
        <p:spPr>
          <a:xfrm>
            <a:off x="7407071" y="4882881"/>
            <a:ext cx="3133353" cy="300037"/>
          </a:xfrm>
        </p:spPr>
        <p:txBody>
          <a:bodyPr vert="horz" lIns="91440" tIns="45720" rIns="91440" bIns="45720" rtlCol="0" anchor="t">
            <a:noAutofit/>
          </a:bodyPr>
          <a:lstStyle/>
          <a:p>
            <a:r>
              <a:rPr lang="en-US" sz="1600"/>
              <a:t>SHRM-SCP</a:t>
            </a:r>
            <a:br>
              <a:rPr lang="en-US" sz="1600"/>
            </a:br>
            <a:r>
              <a:rPr lang="en-US" sz="1600"/>
              <a:t>Vice President</a:t>
            </a:r>
            <a:br>
              <a:rPr lang="en-US" sz="1600"/>
            </a:br>
            <a:r>
              <a:rPr lang="en-US" sz="1600"/>
              <a:t>Public Sector Consultant</a:t>
            </a:r>
            <a:endParaRPr lang="en-US"/>
          </a:p>
          <a:p>
            <a:r>
              <a:rPr lang="en-US" sz="1600"/>
              <a:t>30 years’ experience</a:t>
            </a:r>
          </a:p>
        </p:txBody>
      </p:sp>
      <p:sp>
        <p:nvSpPr>
          <p:cNvPr id="6" name="Title 5">
            <a:extLst>
              <a:ext uri="{FF2B5EF4-FFF2-40B4-BE49-F238E27FC236}">
                <a16:creationId xmlns:a16="http://schemas.microsoft.com/office/drawing/2014/main" id="{0AEE48FC-E3E0-9C0F-1732-B35D12269275}"/>
              </a:ext>
            </a:extLst>
          </p:cNvPr>
          <p:cNvSpPr>
            <a:spLocks noGrp="1"/>
          </p:cNvSpPr>
          <p:nvPr>
            <p:ph type="title"/>
          </p:nvPr>
        </p:nvSpPr>
        <p:spPr/>
        <p:txBody>
          <a:bodyPr/>
          <a:lstStyle/>
          <a:p>
            <a:r>
              <a:rPr lang="en-US">
                <a:ea typeface="Segoe UI Black"/>
              </a:rPr>
              <a:t>Today’s Speaker</a:t>
            </a:r>
            <a:endParaRPr lang="en-US">
              <a:cs typeface="Segoe UI"/>
            </a:endParaRPr>
          </a:p>
        </p:txBody>
      </p:sp>
      <p:sp>
        <p:nvSpPr>
          <p:cNvPr id="12" name="Text Placeholder 11">
            <a:extLst>
              <a:ext uri="{FF2B5EF4-FFF2-40B4-BE49-F238E27FC236}">
                <a16:creationId xmlns:a16="http://schemas.microsoft.com/office/drawing/2014/main" id="{FFEFD3FC-551C-4476-47C2-40A501AB02CA}"/>
              </a:ext>
            </a:extLst>
          </p:cNvPr>
          <p:cNvSpPr>
            <a:spLocks noGrp="1"/>
          </p:cNvSpPr>
          <p:nvPr>
            <p:ph type="body" sz="quarter" idx="4294967295"/>
          </p:nvPr>
        </p:nvSpPr>
        <p:spPr>
          <a:xfrm>
            <a:off x="9059863" y="2389188"/>
            <a:ext cx="3132137" cy="300037"/>
          </a:xfrm>
        </p:spPr>
        <p:txBody>
          <a:bodyPr vert="horz" lIns="91440" tIns="45720" rIns="91440" bIns="45720" rtlCol="0" anchor="t">
            <a:noAutofit/>
          </a:bodyPr>
          <a:lstStyle/>
          <a:p>
            <a:pPr algn="l"/>
            <a:br>
              <a:rPr lang="en-US" sz="1600"/>
            </a:br>
            <a:endParaRPr lang="en-US" sz="1600"/>
          </a:p>
          <a:p>
            <a:pPr algn="l"/>
            <a:endParaRPr lang="en-US" sz="1600"/>
          </a:p>
          <a:p>
            <a:pPr algn="l"/>
            <a:endParaRPr lang="en-US" sz="1600"/>
          </a:p>
        </p:txBody>
      </p:sp>
      <p:sp>
        <p:nvSpPr>
          <p:cNvPr id="7" name="Text Placeholder 8">
            <a:extLst>
              <a:ext uri="{FF2B5EF4-FFF2-40B4-BE49-F238E27FC236}">
                <a16:creationId xmlns:a16="http://schemas.microsoft.com/office/drawing/2014/main" id="{63C71D7F-49F1-E2A2-5A1B-81EE2870226E}"/>
              </a:ext>
            </a:extLst>
          </p:cNvPr>
          <p:cNvSpPr txBox="1">
            <a:spLocks/>
          </p:cNvSpPr>
          <p:nvPr/>
        </p:nvSpPr>
        <p:spPr>
          <a:xfrm>
            <a:off x="703591" y="4366102"/>
            <a:ext cx="5815963" cy="300037"/>
          </a:xfrm>
          <a:prstGeom prst="rect">
            <a:avLst/>
          </a:prstGeom>
        </p:spPr>
        <p:txBody>
          <a:bodyPr vert="horz" lIns="91440" tIns="45720" rIns="91440" bIns="45720" rtlCol="0" anchor="t">
            <a:noAutofit/>
          </a:bodyPr>
          <a:lstStyle>
            <a:lvl1pPr marL="0" indent="0" algn="ctr" defTabSz="914354" rtl="0" eaLnBrk="1" latinLnBrk="0" hangingPunct="1">
              <a:lnSpc>
                <a:spcPct val="100000"/>
              </a:lnSpc>
              <a:spcBef>
                <a:spcPts val="0"/>
              </a:spcBef>
              <a:spcAft>
                <a:spcPts val="800"/>
              </a:spcAft>
              <a:buFont typeface="Arial" panose="020B0604020202020204" pitchFamily="34" charset="0"/>
              <a:buNone/>
              <a:tabLst/>
              <a:defRPr lang="en-US" sz="1800" b="0" kern="1200">
                <a:solidFill>
                  <a:schemeClr val="bg1"/>
                </a:solidFill>
                <a:latin typeface="+mn-lt"/>
                <a:ea typeface="+mn-ea"/>
                <a:cs typeface="Noto Serif Tamil Light" panose="02020402060505020204" pitchFamily="18" charset="0"/>
              </a:defRPr>
            </a:lvl1pPr>
            <a:lvl2pPr marL="8465" indent="0" algn="ctr" defTabSz="914354" rtl="0" eaLnBrk="1" latinLnBrk="0" hangingPunct="1">
              <a:lnSpc>
                <a:spcPct val="100000"/>
              </a:lnSpc>
              <a:spcBef>
                <a:spcPts val="0"/>
              </a:spcBef>
              <a:spcAft>
                <a:spcPts val="800"/>
              </a:spcAft>
              <a:buFont typeface="Arial" panose="020B0604020202020204" pitchFamily="34" charset="0"/>
              <a:buNone/>
              <a:tabLst/>
              <a:defRPr lang="en-US" sz="2000" b="1" kern="1200">
                <a:solidFill>
                  <a:schemeClr val="tx1"/>
                </a:solidFill>
                <a:latin typeface="+mn-lt"/>
                <a:ea typeface="+mn-ea"/>
                <a:cs typeface="Noto Serif Tamil Light" panose="02020402060505020204" pitchFamily="18" charset="0"/>
              </a:defRPr>
            </a:lvl2pPr>
            <a:lvl3pPr marL="357699" indent="0" algn="ctr" defTabSz="914354" rtl="0" eaLnBrk="1" latinLnBrk="0" hangingPunct="1">
              <a:lnSpc>
                <a:spcPct val="100000"/>
              </a:lnSpc>
              <a:spcBef>
                <a:spcPts val="0"/>
              </a:spcBef>
              <a:spcAft>
                <a:spcPts val="800"/>
              </a:spcAft>
              <a:buFont typeface="Arial" panose="020B0604020202020204" pitchFamily="34" charset="0"/>
              <a:buNone/>
              <a:tabLst/>
              <a:defRPr lang="en-US" sz="2000" b="1" kern="1200">
                <a:solidFill>
                  <a:schemeClr val="tx1"/>
                </a:solidFill>
                <a:latin typeface="+mn-lt"/>
                <a:ea typeface="+mn-ea"/>
                <a:cs typeface="Noto Serif Tamil Light" panose="02020402060505020204" pitchFamily="18" charset="0"/>
              </a:defRPr>
            </a:lvl3pPr>
            <a:lvl4pPr marL="656134" indent="0" algn="ctr" defTabSz="914354" rtl="0" eaLnBrk="1" latinLnBrk="0" hangingPunct="1">
              <a:lnSpc>
                <a:spcPct val="100000"/>
              </a:lnSpc>
              <a:spcBef>
                <a:spcPts val="0"/>
              </a:spcBef>
              <a:spcAft>
                <a:spcPts val="800"/>
              </a:spcAft>
              <a:buFont typeface="Arial" panose="020B0604020202020204" pitchFamily="34" charset="0"/>
              <a:buNone/>
              <a:tabLst/>
              <a:defRPr lang="en-US" sz="2000" b="1" kern="1200">
                <a:solidFill>
                  <a:schemeClr val="tx1"/>
                </a:solidFill>
                <a:latin typeface="+mn-lt"/>
                <a:ea typeface="+mn-ea"/>
                <a:cs typeface="Noto Serif Tamil Light" panose="02020402060505020204" pitchFamily="18" charset="0"/>
              </a:defRPr>
            </a:lvl4pPr>
            <a:lvl5pPr marL="954568" indent="0" algn="ctr" defTabSz="914354" rtl="0" eaLnBrk="1" latinLnBrk="0" hangingPunct="1">
              <a:lnSpc>
                <a:spcPct val="100000"/>
              </a:lnSpc>
              <a:spcBef>
                <a:spcPts val="0"/>
              </a:spcBef>
              <a:spcAft>
                <a:spcPts val="800"/>
              </a:spcAft>
              <a:buFont typeface="Arial" panose="020B0604020202020204" pitchFamily="34" charset="0"/>
              <a:buNone/>
              <a:tabLst/>
              <a:defRPr lang="en-US" sz="2000" b="1" kern="1200">
                <a:solidFill>
                  <a:schemeClr val="tx1"/>
                </a:solidFill>
                <a:latin typeface="+mn-lt"/>
                <a:ea typeface="+mn-ea"/>
                <a:cs typeface="Noto Serif Tamil Light" panose="02020402060505020204" pitchFamily="18"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1600">
                <a:cs typeface="Segoe UI"/>
              </a:rPr>
              <a:t>With over 30 years of public sector HR experience, including 25 years as Director of Human Resources for the City of Frisco, Lauren is recognized for aligning human capital strategy with organizational goals and fostering inclusive, high-performing cultures. She is SHRM-SCP certified and holds a BBA in Human Resources from the University of North Texas.</a:t>
            </a:r>
            <a:endParaRPr lang="en-US" sz="24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261043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D344FEA-4718-8DD9-69A1-3DC4CAD7755D}"/>
              </a:ext>
            </a:extLst>
          </p:cNvPr>
          <p:cNvSpPr>
            <a:spLocks noGrp="1"/>
          </p:cNvSpPr>
          <p:nvPr>
            <p:ph type="title"/>
          </p:nvPr>
        </p:nvSpPr>
        <p:spPr/>
        <p:txBody>
          <a:bodyPr/>
          <a:lstStyle/>
          <a:p>
            <a:r>
              <a:rPr lang="en-US">
                <a:ea typeface="Segoe UI Black"/>
                <a:cs typeface="Segoe UI"/>
              </a:rPr>
              <a:t>What is driving your cost</a:t>
            </a:r>
            <a:endParaRPr lang="en-US">
              <a:cs typeface="Segoe UI"/>
            </a:endParaRPr>
          </a:p>
        </p:txBody>
      </p:sp>
      <p:sp>
        <p:nvSpPr>
          <p:cNvPr id="3" name="Text Placeholder 2">
            <a:extLst>
              <a:ext uri="{FF2B5EF4-FFF2-40B4-BE49-F238E27FC236}">
                <a16:creationId xmlns:a16="http://schemas.microsoft.com/office/drawing/2014/main" id="{EC448808-B0C8-B0C6-5127-ABBF35C356D6}"/>
              </a:ext>
            </a:extLst>
          </p:cNvPr>
          <p:cNvSpPr>
            <a:spLocks noGrp="1"/>
          </p:cNvSpPr>
          <p:nvPr>
            <p:ph type="subTitle" idx="1"/>
          </p:nvPr>
        </p:nvSpPr>
        <p:spPr/>
        <p:txBody>
          <a:bodyPr/>
          <a:lstStyle/>
          <a:p>
            <a:r>
              <a:rPr lang="en-US"/>
              <a:t>Forces Behind the Wheel</a:t>
            </a:r>
          </a:p>
        </p:txBody>
      </p:sp>
    </p:spTree>
    <p:extLst>
      <p:ext uri="{BB962C8B-B14F-4D97-AF65-F5344CB8AC3E}">
        <p14:creationId xmlns:p14="http://schemas.microsoft.com/office/powerpoint/2010/main" val="744905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0873F-0EF1-7335-A682-930EBCE7BC7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5B9E5EB-D434-D6A3-4A7C-649D355273E3}"/>
              </a:ext>
            </a:extLst>
          </p:cNvPr>
          <p:cNvSpPr/>
          <p:nvPr/>
        </p:nvSpPr>
        <p:spPr>
          <a:xfrm>
            <a:off x="582645" y="6297304"/>
            <a:ext cx="1031002" cy="4089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ze made out of paper&#10;&#10;AI-generated content may be incorrect.">
            <a:extLst>
              <a:ext uri="{FF2B5EF4-FFF2-40B4-BE49-F238E27FC236}">
                <a16:creationId xmlns:a16="http://schemas.microsoft.com/office/drawing/2014/main" id="{595D37F3-A994-C12C-F409-369CAD78E2E9}"/>
              </a:ext>
            </a:extLst>
          </p:cNvPr>
          <p:cNvPicPr>
            <a:picLocks noChangeAspect="1"/>
          </p:cNvPicPr>
          <p:nvPr/>
        </p:nvPicPr>
        <p:blipFill>
          <a:blip r:embed="rId3">
            <a:extLst>
              <a:ext uri="{28A0092B-C50C-407E-A947-70E740481C1C}">
                <a14:useLocalDpi xmlns:a14="http://schemas.microsoft.com/office/drawing/2010/main" val="0"/>
              </a:ext>
            </a:extLst>
          </a:blip>
          <a:srcRect l="-10080" t="11537" r="11693" b="14001"/>
          <a:stretch>
            <a:fillRect/>
          </a:stretch>
        </p:blipFill>
        <p:spPr>
          <a:xfrm>
            <a:off x="-33531" y="0"/>
            <a:ext cx="12225531" cy="6858000"/>
          </a:xfrm>
          <a:prstGeom prst="rect">
            <a:avLst/>
          </a:prstGeom>
        </p:spPr>
      </p:pic>
      <p:sp>
        <p:nvSpPr>
          <p:cNvPr id="2" name="Rectangle 1">
            <a:extLst>
              <a:ext uri="{FF2B5EF4-FFF2-40B4-BE49-F238E27FC236}">
                <a16:creationId xmlns:a16="http://schemas.microsoft.com/office/drawing/2014/main" id="{E053865D-3800-500B-49AB-8043BA9E0871}"/>
              </a:ext>
            </a:extLst>
          </p:cNvPr>
          <p:cNvSpPr/>
          <p:nvPr/>
        </p:nvSpPr>
        <p:spPr>
          <a:xfrm>
            <a:off x="1197586" y="-12731"/>
            <a:ext cx="1620846" cy="6858000"/>
          </a:xfrm>
          <a:prstGeom prst="rect">
            <a:avLst/>
          </a:prstGeom>
          <a:gradFill flip="none" rotWithShape="1">
            <a:gsLst>
              <a:gs pos="0">
                <a:schemeClr val="bg1"/>
              </a:gs>
              <a:gs pos="100000">
                <a:schemeClr val="bg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CC5C7C30-DA97-F562-D3A6-DAF44B69358E}"/>
              </a:ext>
            </a:extLst>
          </p:cNvPr>
          <p:cNvSpPr txBox="1">
            <a:spLocks/>
          </p:cNvSpPr>
          <p:nvPr/>
        </p:nvSpPr>
        <p:spPr>
          <a:xfrm rot="21429461">
            <a:off x="3353771" y="2300799"/>
            <a:ext cx="2022489" cy="535531"/>
          </a:xfrm>
          <a:prstGeom prst="rect">
            <a:avLst/>
          </a:prstGeom>
        </p:spPr>
        <p:txBody>
          <a:bodyPr vert="horz" wrap="square" lIns="91440" tIns="45720" rIns="91440" bIns="45720" rtlCol="0" anchor="t" anchorCtr="0">
            <a:spAutoFit/>
          </a:bodyPr>
          <a:lst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a:lstStyle>
          <a:p>
            <a:pPr algn="ctr"/>
            <a:r>
              <a:rPr lang="en-US" sz="1600"/>
              <a:t>Medicare </a:t>
            </a:r>
            <a:br>
              <a:rPr lang="en-US" sz="1600"/>
            </a:br>
            <a:r>
              <a:rPr lang="en-US" sz="1600"/>
              <a:t>changes</a:t>
            </a:r>
          </a:p>
        </p:txBody>
      </p:sp>
      <p:sp>
        <p:nvSpPr>
          <p:cNvPr id="8" name="Title 1">
            <a:extLst>
              <a:ext uri="{FF2B5EF4-FFF2-40B4-BE49-F238E27FC236}">
                <a16:creationId xmlns:a16="http://schemas.microsoft.com/office/drawing/2014/main" id="{3748CA32-F26A-6545-BCB3-A96218D747E9}"/>
              </a:ext>
            </a:extLst>
          </p:cNvPr>
          <p:cNvSpPr txBox="1">
            <a:spLocks/>
          </p:cNvSpPr>
          <p:nvPr/>
        </p:nvSpPr>
        <p:spPr>
          <a:xfrm rot="181623">
            <a:off x="5093879" y="3205267"/>
            <a:ext cx="2830008" cy="757130"/>
          </a:xfrm>
          <a:prstGeom prst="rect">
            <a:avLst/>
          </a:prstGeom>
        </p:spPr>
        <p:txBody>
          <a:bodyPr vert="horz" wrap="square" lIns="91440" tIns="45720" rIns="91440" bIns="45720" rtlCol="0" anchor="t" anchorCtr="0">
            <a:spAutoFit/>
          </a:bodyPr>
          <a:lst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a:lstStyle>
          <a:p>
            <a:pPr algn="ctr"/>
            <a:r>
              <a:rPr lang="en-US" sz="1600" b="1"/>
              <a:t>No </a:t>
            </a:r>
            <a:br>
              <a:rPr lang="en-US" sz="1600" b="1"/>
            </a:br>
            <a:r>
              <a:rPr lang="en-US" sz="1600" b="1"/>
              <a:t>Surprises</a:t>
            </a:r>
            <a:br>
              <a:rPr lang="en-US" sz="1600" b="1"/>
            </a:br>
            <a:r>
              <a:rPr lang="en-US" sz="1600" b="1"/>
              <a:t> Act</a:t>
            </a:r>
          </a:p>
        </p:txBody>
      </p:sp>
      <p:sp>
        <p:nvSpPr>
          <p:cNvPr id="9" name="Title 1">
            <a:extLst>
              <a:ext uri="{FF2B5EF4-FFF2-40B4-BE49-F238E27FC236}">
                <a16:creationId xmlns:a16="http://schemas.microsoft.com/office/drawing/2014/main" id="{A5ACB819-E13D-E45A-4536-3D89310CD057}"/>
              </a:ext>
            </a:extLst>
          </p:cNvPr>
          <p:cNvSpPr txBox="1">
            <a:spLocks/>
          </p:cNvSpPr>
          <p:nvPr/>
        </p:nvSpPr>
        <p:spPr>
          <a:xfrm>
            <a:off x="6909965" y="1905307"/>
            <a:ext cx="1089801" cy="535531"/>
          </a:xfrm>
          <a:prstGeom prst="rect">
            <a:avLst/>
          </a:prstGeom>
        </p:spPr>
        <p:txBody>
          <a:bodyPr vert="horz" wrap="square" lIns="91440" tIns="45720" rIns="91440" bIns="45720" rtlCol="0" anchor="t" anchorCtr="0">
            <a:spAutoFit/>
          </a:bodyPr>
          <a:lst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a:lstStyle>
          <a:p>
            <a:pPr algn="ctr"/>
            <a:r>
              <a:rPr lang="en-US" sz="1600" b="1"/>
              <a:t>M&amp;A </a:t>
            </a:r>
          </a:p>
          <a:p>
            <a:pPr algn="ctr"/>
            <a:r>
              <a:rPr lang="en-US" sz="1600" b="1"/>
              <a:t>ACTIVITY</a:t>
            </a:r>
          </a:p>
        </p:txBody>
      </p:sp>
      <p:sp>
        <p:nvSpPr>
          <p:cNvPr id="10" name="Title 1">
            <a:extLst>
              <a:ext uri="{FF2B5EF4-FFF2-40B4-BE49-F238E27FC236}">
                <a16:creationId xmlns:a16="http://schemas.microsoft.com/office/drawing/2014/main" id="{980F0AF5-D760-C2CE-A0A3-F4E324621EF9}"/>
              </a:ext>
            </a:extLst>
          </p:cNvPr>
          <p:cNvSpPr txBox="1">
            <a:spLocks/>
          </p:cNvSpPr>
          <p:nvPr/>
        </p:nvSpPr>
        <p:spPr>
          <a:xfrm rot="21217086">
            <a:off x="4951725" y="4392865"/>
            <a:ext cx="2022489" cy="341632"/>
          </a:xfrm>
          <a:prstGeom prst="rect">
            <a:avLst/>
          </a:prstGeom>
        </p:spPr>
        <p:txBody>
          <a:bodyPr vert="horz" wrap="square" lIns="91440" tIns="45720" rIns="91440" bIns="45720" rtlCol="0" anchor="t" anchorCtr="0">
            <a:spAutoFit/>
          </a:bodyPr>
          <a:lst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a:lstStyle>
          <a:p>
            <a:pPr algn="ctr"/>
            <a:r>
              <a:rPr lang="en-US" sz="1800" b="1"/>
              <a:t>OBBB</a:t>
            </a:r>
          </a:p>
        </p:txBody>
      </p:sp>
      <p:sp>
        <p:nvSpPr>
          <p:cNvPr id="11" name="Title 1">
            <a:extLst>
              <a:ext uri="{FF2B5EF4-FFF2-40B4-BE49-F238E27FC236}">
                <a16:creationId xmlns:a16="http://schemas.microsoft.com/office/drawing/2014/main" id="{01B0A175-F452-C304-B703-F1E919758204}"/>
              </a:ext>
            </a:extLst>
          </p:cNvPr>
          <p:cNvSpPr txBox="1">
            <a:spLocks/>
          </p:cNvSpPr>
          <p:nvPr/>
        </p:nvSpPr>
        <p:spPr>
          <a:xfrm>
            <a:off x="5650637" y="5298520"/>
            <a:ext cx="2022489" cy="372025"/>
          </a:xfrm>
          <a:prstGeom prst="rect">
            <a:avLst/>
          </a:prstGeom>
        </p:spPr>
        <p:txBody>
          <a:bodyPr vert="horz" wrap="square" lIns="91440" tIns="45720" rIns="91440" bIns="45720" rtlCol="0" anchor="t" anchorCtr="0">
            <a:spAutoFit/>
          </a:bodyPr>
          <a:lst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a:lstStyle>
          <a:p>
            <a:pPr algn="ctr"/>
            <a:r>
              <a:rPr lang="en-US" sz="2000">
                <a:latin typeface="Garamond" panose="02020404030301010803" pitchFamily="18" charset="0"/>
              </a:rPr>
              <a:t>Compliance</a:t>
            </a:r>
          </a:p>
        </p:txBody>
      </p:sp>
      <p:sp>
        <p:nvSpPr>
          <p:cNvPr id="12" name="Title 1">
            <a:extLst>
              <a:ext uri="{FF2B5EF4-FFF2-40B4-BE49-F238E27FC236}">
                <a16:creationId xmlns:a16="http://schemas.microsoft.com/office/drawing/2014/main" id="{9D823B58-242E-E4ED-E39E-206DB4CAD8D0}"/>
              </a:ext>
            </a:extLst>
          </p:cNvPr>
          <p:cNvSpPr txBox="1">
            <a:spLocks/>
          </p:cNvSpPr>
          <p:nvPr/>
        </p:nvSpPr>
        <p:spPr>
          <a:xfrm>
            <a:off x="4160393" y="130033"/>
            <a:ext cx="2898810" cy="535531"/>
          </a:xfrm>
          <a:prstGeom prst="rect">
            <a:avLst/>
          </a:prstGeom>
        </p:spPr>
        <p:txBody>
          <a:bodyPr vert="horz" wrap="square" lIns="91440" tIns="45720" rIns="91440" bIns="45720" rtlCol="0" anchor="t" anchorCtr="0">
            <a:spAutoFit/>
          </a:bodyPr>
          <a:lst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a:lstStyle>
          <a:p>
            <a:pPr algn="ctr"/>
            <a:r>
              <a:rPr lang="en-US" sz="1600"/>
              <a:t>Regulatory</a:t>
            </a:r>
          </a:p>
          <a:p>
            <a:pPr algn="ctr"/>
            <a:r>
              <a:rPr lang="en-US" sz="1600"/>
              <a:t>changes</a:t>
            </a:r>
          </a:p>
        </p:txBody>
      </p:sp>
      <p:sp>
        <p:nvSpPr>
          <p:cNvPr id="13" name="Title 1">
            <a:extLst>
              <a:ext uri="{FF2B5EF4-FFF2-40B4-BE49-F238E27FC236}">
                <a16:creationId xmlns:a16="http://schemas.microsoft.com/office/drawing/2014/main" id="{C5D2249F-0BC2-93E3-CEE6-3D98F03D1E9F}"/>
              </a:ext>
            </a:extLst>
          </p:cNvPr>
          <p:cNvSpPr txBox="1">
            <a:spLocks/>
          </p:cNvSpPr>
          <p:nvPr/>
        </p:nvSpPr>
        <p:spPr>
          <a:xfrm rot="604335">
            <a:off x="4143447" y="5906091"/>
            <a:ext cx="2022489" cy="535531"/>
          </a:xfrm>
          <a:prstGeom prst="rect">
            <a:avLst/>
          </a:prstGeom>
        </p:spPr>
        <p:txBody>
          <a:bodyPr vert="horz" wrap="square" lIns="91440" tIns="45720" rIns="91440" bIns="45720" rtlCol="0" anchor="t" anchorCtr="0">
            <a:spAutoFit/>
          </a:bodyPr>
          <a:lst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a:lstStyle>
          <a:p>
            <a:pPr algn="ctr"/>
            <a:r>
              <a:rPr lang="en-US" sz="1600"/>
              <a:t>Health</a:t>
            </a:r>
          </a:p>
          <a:p>
            <a:pPr algn="ctr"/>
            <a:r>
              <a:rPr lang="en-US" sz="1600"/>
              <a:t>equity</a:t>
            </a:r>
          </a:p>
        </p:txBody>
      </p:sp>
      <p:sp>
        <p:nvSpPr>
          <p:cNvPr id="14" name="Title 1">
            <a:extLst>
              <a:ext uri="{FF2B5EF4-FFF2-40B4-BE49-F238E27FC236}">
                <a16:creationId xmlns:a16="http://schemas.microsoft.com/office/drawing/2014/main" id="{D73BB7A7-BF3B-260B-0C95-AE44F8D278A3}"/>
              </a:ext>
            </a:extLst>
          </p:cNvPr>
          <p:cNvSpPr txBox="1">
            <a:spLocks/>
          </p:cNvSpPr>
          <p:nvPr/>
        </p:nvSpPr>
        <p:spPr>
          <a:xfrm>
            <a:off x="8741438" y="375585"/>
            <a:ext cx="2022489" cy="341632"/>
          </a:xfrm>
          <a:prstGeom prst="rect">
            <a:avLst/>
          </a:prstGeom>
        </p:spPr>
        <p:txBody>
          <a:bodyPr vert="horz" wrap="square" lIns="91440" tIns="45720" rIns="91440" bIns="45720" rtlCol="0" anchor="t" anchorCtr="0">
            <a:spAutoFit/>
          </a:bodyPr>
          <a:lst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a:lstStyle>
          <a:p>
            <a:pPr algn="ctr"/>
            <a:r>
              <a:rPr lang="en-US" sz="1800" b="1" spc="300"/>
              <a:t>Inflation</a:t>
            </a:r>
          </a:p>
        </p:txBody>
      </p:sp>
      <p:sp>
        <p:nvSpPr>
          <p:cNvPr id="15" name="Title 1">
            <a:extLst>
              <a:ext uri="{FF2B5EF4-FFF2-40B4-BE49-F238E27FC236}">
                <a16:creationId xmlns:a16="http://schemas.microsoft.com/office/drawing/2014/main" id="{4A2E7F9E-DE32-0F0E-5A50-CE829C3E8EAD}"/>
              </a:ext>
            </a:extLst>
          </p:cNvPr>
          <p:cNvSpPr txBox="1">
            <a:spLocks/>
          </p:cNvSpPr>
          <p:nvPr/>
        </p:nvSpPr>
        <p:spPr>
          <a:xfrm rot="21100005">
            <a:off x="5661125" y="5843823"/>
            <a:ext cx="3333457" cy="313932"/>
          </a:xfrm>
          <a:prstGeom prst="rect">
            <a:avLst/>
          </a:prstGeom>
        </p:spPr>
        <p:txBody>
          <a:bodyPr vert="horz" wrap="square" lIns="91440" tIns="45720" rIns="91440" bIns="45720" rtlCol="0" anchor="t" anchorCtr="0">
            <a:spAutoFit/>
          </a:bodyPr>
          <a:lst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a:lstStyle>
          <a:p>
            <a:pPr algn="ctr"/>
            <a:r>
              <a:rPr lang="en-US" sz="1600"/>
              <a:t>Generative negotiations</a:t>
            </a:r>
          </a:p>
        </p:txBody>
      </p:sp>
      <p:sp>
        <p:nvSpPr>
          <p:cNvPr id="16" name="Title 1">
            <a:extLst>
              <a:ext uri="{FF2B5EF4-FFF2-40B4-BE49-F238E27FC236}">
                <a16:creationId xmlns:a16="http://schemas.microsoft.com/office/drawing/2014/main" id="{1C0B13D7-2F29-D2A0-8157-F600C8D98E0F}"/>
              </a:ext>
            </a:extLst>
          </p:cNvPr>
          <p:cNvSpPr txBox="1">
            <a:spLocks/>
          </p:cNvSpPr>
          <p:nvPr/>
        </p:nvSpPr>
        <p:spPr>
          <a:xfrm rot="450740">
            <a:off x="8865078" y="1841483"/>
            <a:ext cx="2022489" cy="480131"/>
          </a:xfrm>
          <a:prstGeom prst="rect">
            <a:avLst/>
          </a:prstGeom>
        </p:spPr>
        <p:txBody>
          <a:bodyPr vert="horz" wrap="square" lIns="91440" tIns="45720" rIns="91440" bIns="45720" rtlCol="0" anchor="t" anchorCtr="0">
            <a:spAutoFit/>
          </a:bodyPr>
          <a:lst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a:lstStyle>
          <a:p>
            <a:pPr algn="ctr"/>
            <a:r>
              <a:rPr lang="en-US" sz="1400" b="1">
                <a:solidFill>
                  <a:schemeClr val="bg1"/>
                </a:solidFill>
              </a:rPr>
              <a:t>Labor </a:t>
            </a:r>
            <a:br>
              <a:rPr lang="en-US" sz="1400" b="1">
                <a:solidFill>
                  <a:schemeClr val="bg1"/>
                </a:solidFill>
              </a:rPr>
            </a:br>
            <a:r>
              <a:rPr lang="en-US" sz="1400" b="1">
                <a:solidFill>
                  <a:schemeClr val="bg1"/>
                </a:solidFill>
              </a:rPr>
              <a:t>shortage</a:t>
            </a:r>
          </a:p>
        </p:txBody>
      </p:sp>
      <p:sp>
        <p:nvSpPr>
          <p:cNvPr id="17" name="Title 1">
            <a:extLst>
              <a:ext uri="{FF2B5EF4-FFF2-40B4-BE49-F238E27FC236}">
                <a16:creationId xmlns:a16="http://schemas.microsoft.com/office/drawing/2014/main" id="{6862D290-29CF-4524-5104-53196B038C1B}"/>
              </a:ext>
            </a:extLst>
          </p:cNvPr>
          <p:cNvSpPr txBox="1">
            <a:spLocks/>
          </p:cNvSpPr>
          <p:nvPr/>
        </p:nvSpPr>
        <p:spPr>
          <a:xfrm rot="353165">
            <a:off x="8882339" y="1153287"/>
            <a:ext cx="2022489" cy="535531"/>
          </a:xfrm>
          <a:prstGeom prst="rect">
            <a:avLst/>
          </a:prstGeom>
        </p:spPr>
        <p:txBody>
          <a:bodyPr vert="horz" wrap="square" lIns="91440" tIns="45720" rIns="91440" bIns="45720" rtlCol="0" anchor="t" anchorCtr="0">
            <a:spAutoFit/>
          </a:bodyPr>
          <a:lst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a:lstStyle>
          <a:p>
            <a:pPr algn="ctr"/>
            <a:r>
              <a:rPr lang="en-US" sz="1600" b="1"/>
              <a:t>Pharmacy </a:t>
            </a:r>
          </a:p>
          <a:p>
            <a:pPr algn="ctr"/>
            <a:r>
              <a:rPr lang="en-US" sz="1600" b="1"/>
              <a:t>cost spikes</a:t>
            </a:r>
          </a:p>
        </p:txBody>
      </p:sp>
      <p:sp>
        <p:nvSpPr>
          <p:cNvPr id="18" name="Title 1">
            <a:extLst>
              <a:ext uri="{FF2B5EF4-FFF2-40B4-BE49-F238E27FC236}">
                <a16:creationId xmlns:a16="http://schemas.microsoft.com/office/drawing/2014/main" id="{0CA9EA56-97E8-2D33-9D04-A375363023F8}"/>
              </a:ext>
            </a:extLst>
          </p:cNvPr>
          <p:cNvSpPr txBox="1">
            <a:spLocks/>
          </p:cNvSpPr>
          <p:nvPr/>
        </p:nvSpPr>
        <p:spPr>
          <a:xfrm>
            <a:off x="7699875" y="3040930"/>
            <a:ext cx="2022489" cy="372025"/>
          </a:xfrm>
          <a:prstGeom prst="rect">
            <a:avLst/>
          </a:prstGeom>
        </p:spPr>
        <p:txBody>
          <a:bodyPr vert="horz" wrap="square" lIns="91440" tIns="45720" rIns="91440" bIns="45720" rtlCol="0" anchor="t" anchorCtr="0">
            <a:spAutoFit/>
          </a:bodyPr>
          <a:lst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a:lstStyle>
          <a:p>
            <a:pPr algn="ctr"/>
            <a:r>
              <a:rPr lang="en-US" sz="2000">
                <a:latin typeface="Garamond" panose="02020404030301010803" pitchFamily="18" charset="0"/>
              </a:rPr>
              <a:t>Tariffs</a:t>
            </a:r>
          </a:p>
        </p:txBody>
      </p:sp>
      <p:sp>
        <p:nvSpPr>
          <p:cNvPr id="19" name="Title 1">
            <a:extLst>
              <a:ext uri="{FF2B5EF4-FFF2-40B4-BE49-F238E27FC236}">
                <a16:creationId xmlns:a16="http://schemas.microsoft.com/office/drawing/2014/main" id="{313243A0-2E07-385F-518A-A5717203D90E}"/>
              </a:ext>
            </a:extLst>
          </p:cNvPr>
          <p:cNvSpPr txBox="1">
            <a:spLocks/>
          </p:cNvSpPr>
          <p:nvPr/>
        </p:nvSpPr>
        <p:spPr>
          <a:xfrm>
            <a:off x="10418201" y="3759765"/>
            <a:ext cx="2022489" cy="535531"/>
          </a:xfrm>
          <a:prstGeom prst="rect">
            <a:avLst/>
          </a:prstGeom>
        </p:spPr>
        <p:txBody>
          <a:bodyPr vert="horz" wrap="square" lIns="91440" tIns="45720" rIns="91440" bIns="45720" rtlCol="0" anchor="t" anchorCtr="0">
            <a:spAutoFit/>
          </a:bodyPr>
          <a:lst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a:lstStyle>
          <a:p>
            <a:pPr algn="ctr"/>
            <a:r>
              <a:rPr lang="en-US" sz="1600"/>
              <a:t>Remote</a:t>
            </a:r>
          </a:p>
          <a:p>
            <a:pPr algn="ctr"/>
            <a:r>
              <a:rPr lang="en-US" sz="1600"/>
              <a:t>work</a:t>
            </a:r>
          </a:p>
        </p:txBody>
      </p:sp>
      <p:sp>
        <p:nvSpPr>
          <p:cNvPr id="20" name="Title 1">
            <a:extLst>
              <a:ext uri="{FF2B5EF4-FFF2-40B4-BE49-F238E27FC236}">
                <a16:creationId xmlns:a16="http://schemas.microsoft.com/office/drawing/2014/main" id="{2C292B46-CC90-964F-B193-B61CD0F5D9C9}"/>
              </a:ext>
            </a:extLst>
          </p:cNvPr>
          <p:cNvSpPr txBox="1">
            <a:spLocks/>
          </p:cNvSpPr>
          <p:nvPr/>
        </p:nvSpPr>
        <p:spPr>
          <a:xfrm>
            <a:off x="4064617" y="3957785"/>
            <a:ext cx="2022489" cy="480131"/>
          </a:xfrm>
          <a:prstGeom prst="rect">
            <a:avLst/>
          </a:prstGeom>
        </p:spPr>
        <p:txBody>
          <a:bodyPr vert="horz" wrap="square" lIns="91440" tIns="45720" rIns="91440" bIns="45720" rtlCol="0" anchor="t" anchorCtr="0">
            <a:spAutoFit/>
          </a:bodyPr>
          <a:lst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a:lstStyle>
          <a:p>
            <a:pPr algn="ctr"/>
            <a:r>
              <a:rPr lang="en-US" sz="2800" b="1" spc="300"/>
              <a:t>AI</a:t>
            </a:r>
          </a:p>
        </p:txBody>
      </p:sp>
      <p:sp>
        <p:nvSpPr>
          <p:cNvPr id="21" name="Title 1">
            <a:extLst>
              <a:ext uri="{FF2B5EF4-FFF2-40B4-BE49-F238E27FC236}">
                <a16:creationId xmlns:a16="http://schemas.microsoft.com/office/drawing/2014/main" id="{49885BD7-9CBB-D4F0-BE87-7490DE3DB388}"/>
              </a:ext>
            </a:extLst>
          </p:cNvPr>
          <p:cNvSpPr txBox="1">
            <a:spLocks/>
          </p:cNvSpPr>
          <p:nvPr/>
        </p:nvSpPr>
        <p:spPr>
          <a:xfrm>
            <a:off x="6986935" y="6392347"/>
            <a:ext cx="2477996" cy="313932"/>
          </a:xfrm>
          <a:prstGeom prst="rect">
            <a:avLst/>
          </a:prstGeom>
        </p:spPr>
        <p:txBody>
          <a:bodyPr vert="horz" wrap="square" lIns="91440" tIns="45720" rIns="91440" bIns="45720" rtlCol="0" anchor="t" anchorCtr="0">
            <a:spAutoFit/>
          </a:bodyPr>
          <a:lst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a:lstStyle>
          <a:p>
            <a:pPr algn="ctr"/>
            <a:r>
              <a:rPr lang="en-US" sz="1600" b="1"/>
              <a:t>Workforce dynamics</a:t>
            </a:r>
          </a:p>
        </p:txBody>
      </p:sp>
      <p:sp>
        <p:nvSpPr>
          <p:cNvPr id="22" name="Title 1">
            <a:extLst>
              <a:ext uri="{FF2B5EF4-FFF2-40B4-BE49-F238E27FC236}">
                <a16:creationId xmlns:a16="http://schemas.microsoft.com/office/drawing/2014/main" id="{756DDE87-277C-C4A5-3408-917A0F7043DB}"/>
              </a:ext>
            </a:extLst>
          </p:cNvPr>
          <p:cNvSpPr txBox="1">
            <a:spLocks/>
          </p:cNvSpPr>
          <p:nvPr/>
        </p:nvSpPr>
        <p:spPr>
          <a:xfrm rot="606372">
            <a:off x="9196946" y="4738479"/>
            <a:ext cx="2022489" cy="341632"/>
          </a:xfrm>
          <a:prstGeom prst="rect">
            <a:avLst/>
          </a:prstGeom>
        </p:spPr>
        <p:txBody>
          <a:bodyPr vert="horz" wrap="square" lIns="91440" tIns="45720" rIns="91440" bIns="45720" rtlCol="0" anchor="t" anchorCtr="0">
            <a:spAutoFit/>
          </a:bodyPr>
          <a:lst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a:lstStyle>
          <a:p>
            <a:pPr algn="ctr"/>
            <a:r>
              <a:rPr lang="en-US" sz="1800"/>
              <a:t>Market volatility</a:t>
            </a:r>
          </a:p>
        </p:txBody>
      </p:sp>
      <p:sp>
        <p:nvSpPr>
          <p:cNvPr id="23" name="Title 1">
            <a:extLst>
              <a:ext uri="{FF2B5EF4-FFF2-40B4-BE49-F238E27FC236}">
                <a16:creationId xmlns:a16="http://schemas.microsoft.com/office/drawing/2014/main" id="{C8D84DC4-CE0A-C022-8DB1-0B694B1C7BF2}"/>
              </a:ext>
            </a:extLst>
          </p:cNvPr>
          <p:cNvSpPr txBox="1">
            <a:spLocks/>
          </p:cNvSpPr>
          <p:nvPr/>
        </p:nvSpPr>
        <p:spPr>
          <a:xfrm rot="21228862">
            <a:off x="9199835" y="5780534"/>
            <a:ext cx="2022489" cy="428002"/>
          </a:xfrm>
          <a:prstGeom prst="rect">
            <a:avLst/>
          </a:prstGeom>
        </p:spPr>
        <p:txBody>
          <a:bodyPr vert="horz" wrap="square" lIns="91440" tIns="45720" rIns="91440" bIns="45720" rtlCol="0" anchor="t" anchorCtr="0">
            <a:spAutoFit/>
          </a:bodyPr>
          <a:lst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a:lstStyle>
          <a:p>
            <a:pPr algn="ctr"/>
            <a:r>
              <a:rPr lang="en-US" sz="2400">
                <a:latin typeface="Garamond"/>
                <a:ea typeface="Segoe UI Black"/>
              </a:rPr>
              <a:t>Litigation</a:t>
            </a:r>
            <a:endParaRPr lang="en-US" sz="2400">
              <a:latin typeface="Garamond" panose="02020404030301010803" pitchFamily="18" charset="0"/>
            </a:endParaRPr>
          </a:p>
        </p:txBody>
      </p:sp>
      <p:sp>
        <p:nvSpPr>
          <p:cNvPr id="29" name="Title 1">
            <a:extLst>
              <a:ext uri="{FF2B5EF4-FFF2-40B4-BE49-F238E27FC236}">
                <a16:creationId xmlns:a16="http://schemas.microsoft.com/office/drawing/2014/main" id="{ECE61DEA-81F4-8FAD-860A-4721B827D296}"/>
              </a:ext>
            </a:extLst>
          </p:cNvPr>
          <p:cNvSpPr txBox="1">
            <a:spLocks/>
          </p:cNvSpPr>
          <p:nvPr/>
        </p:nvSpPr>
        <p:spPr>
          <a:xfrm>
            <a:off x="7636103" y="3575103"/>
            <a:ext cx="2022489" cy="372025"/>
          </a:xfrm>
          <a:prstGeom prst="rect">
            <a:avLst/>
          </a:prstGeom>
        </p:spPr>
        <p:txBody>
          <a:bodyPr vert="horz" wrap="square" lIns="91440" tIns="45720" rIns="91440" bIns="45720" rtlCol="0" anchor="t" anchorCtr="0">
            <a:spAutoFit/>
          </a:bodyPr>
          <a:lst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a:lstStyle>
          <a:p>
            <a:pPr algn="ctr"/>
            <a:r>
              <a:rPr lang="en-US" sz="2000">
                <a:solidFill>
                  <a:schemeClr val="bg1"/>
                </a:solidFill>
                <a:latin typeface="Garamond" panose="02020404030301010803" pitchFamily="18" charset="0"/>
              </a:rPr>
              <a:t>Global expansion</a:t>
            </a:r>
          </a:p>
        </p:txBody>
      </p:sp>
      <p:sp>
        <p:nvSpPr>
          <p:cNvPr id="30" name="Title 1">
            <a:extLst>
              <a:ext uri="{FF2B5EF4-FFF2-40B4-BE49-F238E27FC236}">
                <a16:creationId xmlns:a16="http://schemas.microsoft.com/office/drawing/2014/main" id="{B09B34EB-5CC2-A164-1622-AAF6B2D47AC8}"/>
              </a:ext>
            </a:extLst>
          </p:cNvPr>
          <p:cNvSpPr txBox="1">
            <a:spLocks/>
          </p:cNvSpPr>
          <p:nvPr/>
        </p:nvSpPr>
        <p:spPr>
          <a:xfrm>
            <a:off x="9980040" y="5761773"/>
            <a:ext cx="2898810" cy="535531"/>
          </a:xfrm>
          <a:prstGeom prst="rect">
            <a:avLst/>
          </a:prstGeom>
        </p:spPr>
        <p:txBody>
          <a:bodyPr vert="horz" wrap="square" lIns="91440" tIns="45720" rIns="91440" bIns="45720" rtlCol="0" anchor="t" anchorCtr="0">
            <a:spAutoFit/>
          </a:bodyPr>
          <a:lst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a:lstStyle>
          <a:p>
            <a:pPr algn="ctr"/>
            <a:r>
              <a:rPr lang="en-US" sz="1600" b="1"/>
              <a:t>Medicaid </a:t>
            </a:r>
            <a:br>
              <a:rPr lang="en-US" sz="1600" b="1"/>
            </a:br>
            <a:r>
              <a:rPr lang="en-US" sz="1600" b="1"/>
              <a:t>changes</a:t>
            </a:r>
          </a:p>
        </p:txBody>
      </p:sp>
      <p:sp>
        <p:nvSpPr>
          <p:cNvPr id="31" name="Title 1">
            <a:extLst>
              <a:ext uri="{FF2B5EF4-FFF2-40B4-BE49-F238E27FC236}">
                <a16:creationId xmlns:a16="http://schemas.microsoft.com/office/drawing/2014/main" id="{C5002796-42C7-B96E-B5F4-C0117D78CF4C}"/>
              </a:ext>
            </a:extLst>
          </p:cNvPr>
          <p:cNvSpPr txBox="1">
            <a:spLocks/>
          </p:cNvSpPr>
          <p:nvPr/>
        </p:nvSpPr>
        <p:spPr>
          <a:xfrm>
            <a:off x="4002255" y="1506093"/>
            <a:ext cx="3536699" cy="313932"/>
          </a:xfrm>
          <a:prstGeom prst="rect">
            <a:avLst/>
          </a:prstGeom>
        </p:spPr>
        <p:txBody>
          <a:bodyPr vert="horz" wrap="square" lIns="91440" tIns="45720" rIns="91440" bIns="45720" rtlCol="0" anchor="t" anchorCtr="0">
            <a:spAutoFit/>
          </a:bodyPr>
          <a:lst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a:lstStyle>
          <a:p>
            <a:pPr algn="ctr"/>
            <a:r>
              <a:rPr lang="en-US" sz="1600" b="1"/>
              <a:t>Provider AI upcoding</a:t>
            </a:r>
          </a:p>
        </p:txBody>
      </p:sp>
      <p:sp>
        <p:nvSpPr>
          <p:cNvPr id="32" name="Title 1">
            <a:extLst>
              <a:ext uri="{FF2B5EF4-FFF2-40B4-BE49-F238E27FC236}">
                <a16:creationId xmlns:a16="http://schemas.microsoft.com/office/drawing/2014/main" id="{B6B5E3A6-B6F3-FCD0-7D4B-9BB23DF0943E}"/>
              </a:ext>
            </a:extLst>
          </p:cNvPr>
          <p:cNvSpPr txBox="1">
            <a:spLocks/>
          </p:cNvSpPr>
          <p:nvPr/>
        </p:nvSpPr>
        <p:spPr>
          <a:xfrm rot="17105485">
            <a:off x="8420784" y="2189953"/>
            <a:ext cx="4798067" cy="341632"/>
          </a:xfrm>
          <a:prstGeom prst="rect">
            <a:avLst/>
          </a:prstGeom>
        </p:spPr>
        <p:txBody>
          <a:bodyPr vert="horz" wrap="square" lIns="91440" tIns="45720" rIns="91440" bIns="45720" rtlCol="0" anchor="t" anchorCtr="0">
            <a:spAutoFit/>
          </a:bodyPr>
          <a:lst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a:lstStyle>
          <a:p>
            <a:pPr algn="ctr"/>
            <a:r>
              <a:rPr lang="en-US" sz="1800" b="1" spc="300"/>
              <a:t>Hospital consolidation</a:t>
            </a:r>
          </a:p>
        </p:txBody>
      </p:sp>
      <p:pic>
        <p:nvPicPr>
          <p:cNvPr id="34" name="Picture 33">
            <a:extLst>
              <a:ext uri="{FF2B5EF4-FFF2-40B4-BE49-F238E27FC236}">
                <a16:creationId xmlns:a16="http://schemas.microsoft.com/office/drawing/2014/main" id="{C0322476-0F8E-A6F3-429C-33FD89CBACB6}"/>
              </a:ext>
            </a:extLst>
          </p:cNvPr>
          <p:cNvPicPr>
            <a:picLocks noChangeAspect="1"/>
          </p:cNvPicPr>
          <p:nvPr/>
        </p:nvPicPr>
        <p:blipFill>
          <a:blip/>
          <a:stretch>
            <a:fillRect/>
          </a:stretch>
        </p:blipFill>
        <p:spPr>
          <a:xfrm>
            <a:off x="7548951" y="3429000"/>
            <a:ext cx="0" cy="0"/>
          </a:xfrm>
          <a:prstGeom prst="rect">
            <a:avLst/>
          </a:prstGeom>
        </p:spPr>
      </p:pic>
      <p:pic>
        <p:nvPicPr>
          <p:cNvPr id="36" name="Picture 35">
            <a:extLst>
              <a:ext uri="{FF2B5EF4-FFF2-40B4-BE49-F238E27FC236}">
                <a16:creationId xmlns:a16="http://schemas.microsoft.com/office/drawing/2014/main" id="{37279C33-00F1-62FF-7F3C-BDCCEC5C5DCE}"/>
              </a:ext>
            </a:extLst>
          </p:cNvPr>
          <p:cNvPicPr>
            <a:picLocks noChangeAspect="1"/>
          </p:cNvPicPr>
          <p:nvPr/>
        </p:nvPicPr>
        <p:blipFill>
          <a:blip/>
          <a:stretch>
            <a:fillRect/>
          </a:stretch>
        </p:blipFill>
        <p:spPr>
          <a:xfrm>
            <a:off x="7548951" y="3429000"/>
            <a:ext cx="0" cy="0"/>
          </a:xfrm>
          <a:prstGeom prst="rect">
            <a:avLst/>
          </a:prstGeom>
        </p:spPr>
      </p:pic>
      <p:sp>
        <p:nvSpPr>
          <p:cNvPr id="5" name="Rectangle 4">
            <a:extLst>
              <a:ext uri="{FF2B5EF4-FFF2-40B4-BE49-F238E27FC236}">
                <a16:creationId xmlns:a16="http://schemas.microsoft.com/office/drawing/2014/main" id="{F3F28F5F-F155-176D-81BF-8329481F4900}"/>
              </a:ext>
            </a:extLst>
          </p:cNvPr>
          <p:cNvSpPr/>
          <p:nvPr/>
        </p:nvSpPr>
        <p:spPr>
          <a:xfrm>
            <a:off x="396115" y="358400"/>
            <a:ext cx="2935676" cy="9689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itle 24">
            <a:extLst>
              <a:ext uri="{FF2B5EF4-FFF2-40B4-BE49-F238E27FC236}">
                <a16:creationId xmlns:a16="http://schemas.microsoft.com/office/drawing/2014/main" id="{7FAE5E18-5981-E08C-12EA-B1D7C1ED4C9C}"/>
              </a:ext>
            </a:extLst>
          </p:cNvPr>
          <p:cNvSpPr>
            <a:spLocks noGrp="1"/>
          </p:cNvSpPr>
          <p:nvPr>
            <p:ph type="title"/>
          </p:nvPr>
        </p:nvSpPr>
        <p:spPr>
          <a:xfrm>
            <a:off x="357840" y="563026"/>
            <a:ext cx="3062457" cy="1089529"/>
          </a:xfrm>
        </p:spPr>
        <p:txBody>
          <a:bodyPr/>
          <a:lstStyle/>
          <a:p>
            <a:r>
              <a:rPr lang="en-US" sz="3600" b="1">
                <a:ea typeface="Segoe UI Black"/>
              </a:rPr>
              <a:t>CHALLENGES PERSIST</a:t>
            </a:r>
          </a:p>
        </p:txBody>
      </p:sp>
      <p:sp>
        <p:nvSpPr>
          <p:cNvPr id="3" name="Text Placeholder 8">
            <a:extLst>
              <a:ext uri="{FF2B5EF4-FFF2-40B4-BE49-F238E27FC236}">
                <a16:creationId xmlns:a16="http://schemas.microsoft.com/office/drawing/2014/main" id="{969E4B6E-C3EC-EE7E-9E1D-38502701B99F}"/>
              </a:ext>
            </a:extLst>
          </p:cNvPr>
          <p:cNvSpPr txBox="1">
            <a:spLocks/>
          </p:cNvSpPr>
          <p:nvPr/>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rgbClr val="000000"/>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4</a:t>
            </a:fld>
            <a:r>
              <a:rPr lang="en-US" sz="933" spc="13" baseline="0">
                <a:solidFill>
                  <a:srgbClr val="000000"/>
                </a:solidFill>
              </a:rPr>
              <a:t>  |  LOCKTON</a:t>
            </a:r>
          </a:p>
        </p:txBody>
      </p:sp>
    </p:spTree>
    <p:extLst>
      <p:ext uri="{BB962C8B-B14F-4D97-AF65-F5344CB8AC3E}">
        <p14:creationId xmlns:p14="http://schemas.microsoft.com/office/powerpoint/2010/main" val="357301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69F77-83CF-80F3-FC6E-948FA756B745}"/>
            </a:ext>
          </a:extLst>
        </p:cNvPr>
        <p:cNvGrpSpPr/>
        <p:nvPr/>
      </p:nvGrpSpPr>
      <p:grpSpPr>
        <a:xfrm>
          <a:off x="0" y="0"/>
          <a:ext cx="0" cy="0"/>
          <a:chOff x="0" y="0"/>
          <a:chExt cx="0" cy="0"/>
        </a:xfrm>
      </p:grpSpPr>
      <p:sp>
        <p:nvSpPr>
          <p:cNvPr id="46" name="Rectangle 45">
            <a:extLst>
              <a:ext uri="{FF2B5EF4-FFF2-40B4-BE49-F238E27FC236}">
                <a16:creationId xmlns:a16="http://schemas.microsoft.com/office/drawing/2014/main" id="{31DF4302-5F91-C91E-2977-E4DD5BE2EC04}"/>
              </a:ext>
            </a:extLst>
          </p:cNvPr>
          <p:cNvSpPr/>
          <p:nvPr/>
        </p:nvSpPr>
        <p:spPr>
          <a:xfrm>
            <a:off x="1" y="1465851"/>
            <a:ext cx="12191999" cy="539214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A graph of blue bars with numbers and a black background&#10;&#10;AI-generated content may be incorrect.">
            <a:extLst>
              <a:ext uri="{FF2B5EF4-FFF2-40B4-BE49-F238E27FC236}">
                <a16:creationId xmlns:a16="http://schemas.microsoft.com/office/drawing/2014/main" id="{F692DB8B-3C94-CB1C-E884-5044DE8B0A0D}"/>
              </a:ext>
            </a:extLst>
          </p:cNvPr>
          <p:cNvPicPr>
            <a:picLocks noChangeAspect="1"/>
          </p:cNvPicPr>
          <p:nvPr/>
        </p:nvPicPr>
        <p:blipFill>
          <a:blip r:embed="rId3">
            <a:extLst>
              <a:ext uri="{28A0092B-C50C-407E-A947-70E740481C1C}">
                <a14:useLocalDpi xmlns:a14="http://schemas.microsoft.com/office/drawing/2010/main" val="0"/>
              </a:ext>
            </a:extLst>
          </a:blip>
          <a:srcRect b="6470"/>
          <a:stretch>
            <a:fillRect/>
          </a:stretch>
        </p:blipFill>
        <p:spPr>
          <a:xfrm>
            <a:off x="8005150" y="2207731"/>
            <a:ext cx="3805518" cy="3559297"/>
          </a:xfrm>
          <a:prstGeom prst="rect">
            <a:avLst/>
          </a:prstGeom>
        </p:spPr>
      </p:pic>
      <p:sp>
        <p:nvSpPr>
          <p:cNvPr id="2" name="Text Placeholder 7">
            <a:extLst>
              <a:ext uri="{FF2B5EF4-FFF2-40B4-BE49-F238E27FC236}">
                <a16:creationId xmlns:a16="http://schemas.microsoft.com/office/drawing/2014/main" id="{2EBACF7E-E574-AEBB-6151-421851C0F253}"/>
              </a:ext>
            </a:extLst>
          </p:cNvPr>
          <p:cNvSpPr txBox="1">
            <a:spLocks/>
          </p:cNvSpPr>
          <p:nvPr/>
        </p:nvSpPr>
        <p:spPr>
          <a:xfrm>
            <a:off x="718106" y="2096552"/>
            <a:ext cx="2218944" cy="2130800"/>
          </a:xfrm>
          <a:prstGeom prst="rect">
            <a:avLst/>
          </a:prstGeom>
          <a:solidFill>
            <a:schemeClr val="tx1">
              <a:lumMod val="75000"/>
              <a:lumOff val="25000"/>
            </a:schemeClr>
          </a:solidFill>
          <a:ln w="3175">
            <a:noFill/>
          </a:ln>
        </p:spPr>
        <p:txBody>
          <a:bodyPr lIns="73152" tIns="73152" rIns="73152" bIns="72000"/>
          <a:lstStyle>
            <a:lvl1pPr marL="0" indent="0" algn="l" defTabSz="914354" rtl="0" eaLnBrk="1" latinLnBrk="0" hangingPunct="1">
              <a:lnSpc>
                <a:spcPct val="100000"/>
              </a:lnSpc>
              <a:spcBef>
                <a:spcPts val="0"/>
              </a:spcBef>
              <a:spcAft>
                <a:spcPts val="800"/>
              </a:spcAft>
              <a:buFont typeface="Arial" panose="020B0604020202020204" pitchFamily="34" charset="0"/>
              <a:buNone/>
              <a:tabLst/>
              <a:defRPr lang="en-US" sz="1400" kern="1200">
                <a:solidFill>
                  <a:schemeClr val="bg1"/>
                </a:solidFill>
                <a:latin typeface="Sarabun" pitchFamily="2" charset="-34"/>
                <a:ea typeface="+mn-ea"/>
                <a:cs typeface="Sarabun" pitchFamily="2" charset="-34"/>
              </a:defRPr>
            </a:lvl1pPr>
            <a:lvl2pPr marL="357699" indent="-349234" algn="l" defTabSz="914354" rtl="0" eaLnBrk="1" latinLnBrk="0" hangingPunct="1">
              <a:lnSpc>
                <a:spcPct val="100000"/>
              </a:lnSpc>
              <a:spcBef>
                <a:spcPts val="0"/>
              </a:spcBef>
              <a:spcAft>
                <a:spcPts val="800"/>
              </a:spcAft>
              <a:buFont typeface="Arial" panose="020B0604020202020204" pitchFamily="34" charset="0"/>
              <a:buChar char="•"/>
              <a:tabLst/>
              <a:defRPr lang="en-US" sz="1100" kern="1200" dirty="0" smtClean="0">
                <a:solidFill>
                  <a:schemeClr val="tx1"/>
                </a:solidFill>
                <a:latin typeface="Sarabun" pitchFamily="2" charset="-34"/>
                <a:ea typeface="+mn-ea"/>
                <a:cs typeface="Sarabun" pitchFamily="2" charset="-34"/>
              </a:defRPr>
            </a:lvl2pPr>
            <a:lvl3pPr marL="656134" indent="-298435" algn="l" defTabSz="914354" rtl="0" eaLnBrk="1" latinLnBrk="0" hangingPunct="1">
              <a:lnSpc>
                <a:spcPct val="100000"/>
              </a:lnSpc>
              <a:spcBef>
                <a:spcPts val="0"/>
              </a:spcBef>
              <a:spcAft>
                <a:spcPts val="800"/>
              </a:spcAft>
              <a:buFont typeface="System Font Regular"/>
              <a:buChar char="⁃"/>
              <a:tabLst/>
              <a:defRPr lang="en-US" sz="1100" kern="1200" dirty="0" smtClean="0">
                <a:solidFill>
                  <a:schemeClr val="tx1"/>
                </a:solidFill>
                <a:latin typeface="Sarabun" pitchFamily="2" charset="-34"/>
                <a:ea typeface="+mn-ea"/>
                <a:cs typeface="Sarabun" pitchFamily="2" charset="-34"/>
              </a:defRPr>
            </a:lvl3pPr>
            <a:lvl4pPr marL="954569" indent="-298435" algn="l" defTabSz="914354" rtl="0" eaLnBrk="1" latinLnBrk="0" hangingPunct="1">
              <a:lnSpc>
                <a:spcPct val="100000"/>
              </a:lnSpc>
              <a:spcBef>
                <a:spcPts val="0"/>
              </a:spcBef>
              <a:spcAft>
                <a:spcPts val="800"/>
              </a:spcAft>
              <a:buFont typeface="System Font Regular"/>
              <a:buChar char="⁃"/>
              <a:tabLst/>
              <a:defRPr lang="en-US" sz="1100" kern="1200" dirty="0" smtClean="0">
                <a:solidFill>
                  <a:schemeClr val="tx1"/>
                </a:solidFill>
                <a:latin typeface="Sarabun" pitchFamily="2" charset="-34"/>
                <a:ea typeface="+mn-ea"/>
                <a:cs typeface="Sarabun" pitchFamily="2" charset="-34"/>
              </a:defRPr>
            </a:lvl4pPr>
            <a:lvl5pPr marL="1303802" indent="-349234" algn="l" defTabSz="914354" rtl="0" eaLnBrk="1" latinLnBrk="0" hangingPunct="1">
              <a:lnSpc>
                <a:spcPct val="100000"/>
              </a:lnSpc>
              <a:spcBef>
                <a:spcPts val="0"/>
              </a:spcBef>
              <a:spcAft>
                <a:spcPts val="800"/>
              </a:spcAft>
              <a:buFont typeface="Arial" panose="020B0604020202020204" pitchFamily="34" charset="0"/>
              <a:buChar char="•"/>
              <a:tabLst/>
              <a:defRPr lang="en-US" sz="1100" kern="1200" dirty="0">
                <a:solidFill>
                  <a:schemeClr val="tx1"/>
                </a:solidFill>
                <a:latin typeface="Sarabun" pitchFamily="2" charset="-34"/>
                <a:ea typeface="+mn-ea"/>
                <a:cs typeface="Sarabun" pitchFamily="2" charset="-34"/>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50" normalizeH="0" baseline="0" noProof="0">
              <a:ln>
                <a:noFill/>
              </a:ln>
              <a:effectLst/>
              <a:uLnTx/>
              <a:uFillTx/>
              <a:latin typeface="Segoe UI"/>
              <a:ea typeface="+mn-ea"/>
              <a:cs typeface="Noto Serif Tamil Light" panose="020204020605050202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lang="en-US" sz="1200" b="1" spc="50">
              <a:latin typeface="Segoe UI"/>
              <a:cs typeface="Noto Serif Tamil Light" panose="02020402060505020204" pitchFamily="18"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50" normalizeH="0" baseline="0" noProof="0">
                <a:ln>
                  <a:noFill/>
                </a:ln>
                <a:effectLst/>
                <a:uLnTx/>
                <a:uFillTx/>
                <a:latin typeface="Segoe UI"/>
                <a:ea typeface="+mn-ea"/>
                <a:cs typeface="Noto Serif Tamil Light" panose="02020402060505020204" pitchFamily="18" charset="0"/>
              </a:rPr>
              <a:t>CHRONIC CONDITIONS</a:t>
            </a:r>
          </a:p>
          <a:p>
            <a:pPr marL="0" marR="0" lvl="0" indent="0" algn="l" defTabSz="914377" rtl="0" eaLnBrk="1" fontAlgn="base" latinLnBrk="0" hangingPunct="1">
              <a:lnSpc>
                <a:spcPct val="100000"/>
              </a:lnSpc>
              <a:spcBef>
                <a:spcPts val="0"/>
              </a:spcBef>
              <a:spcAft>
                <a:spcPts val="0"/>
              </a:spcAft>
              <a:buClrTx/>
              <a:buSzTx/>
              <a:buFontTx/>
              <a:buNone/>
              <a:tabLst/>
              <a:defRPr/>
            </a:pPr>
            <a:r>
              <a:rPr kumimoji="0" lang="en-US" sz="1100" b="0" i="0" u="none" strike="noStrike" kern="1200" cap="none" spc="-40" normalizeH="0" baseline="0" noProof="0">
                <a:ln>
                  <a:noFill/>
                </a:ln>
                <a:effectLst/>
                <a:uLnTx/>
                <a:uFillTx/>
                <a:latin typeface="Segoe UI"/>
                <a:ea typeface="+mn-ea"/>
                <a:cs typeface="Sarabun Light" pitchFamily="2" charset="-34"/>
              </a:rPr>
              <a:t>Driving higher utilization of both medical services &amp; pharmacy spend.</a:t>
            </a:r>
          </a:p>
          <a:p>
            <a:pPr marL="0" marR="0" lvl="0" indent="0" algn="l" defTabSz="914377" rtl="0" eaLnBrk="1" fontAlgn="base" latinLnBrk="0" hangingPunct="1">
              <a:lnSpc>
                <a:spcPct val="100000"/>
              </a:lnSpc>
              <a:spcBef>
                <a:spcPts val="0"/>
              </a:spcBef>
              <a:spcAft>
                <a:spcPts val="0"/>
              </a:spcAft>
              <a:buClrTx/>
              <a:buSzTx/>
              <a:buFontTx/>
              <a:buNone/>
              <a:tabLst/>
              <a:defRPr/>
            </a:pPr>
            <a:endParaRPr kumimoji="0" lang="en-US" sz="1200" b="0" i="0" u="none" strike="noStrike" kern="1200" cap="none" spc="-40" normalizeH="0" baseline="0" noProof="0">
              <a:ln>
                <a:noFill/>
              </a:ln>
              <a:effectLst/>
              <a:uLnTx/>
              <a:uFillTx/>
              <a:latin typeface="Segoe UI"/>
              <a:ea typeface="+mn-ea"/>
              <a:cs typeface="Sarabun Light" pitchFamily="2" charset="-34"/>
            </a:endParaRPr>
          </a:p>
          <a:p>
            <a:pPr marL="0" marR="0" lvl="0" indent="0" algn="l" defTabSz="914377" rtl="0" eaLnBrk="1" fontAlgn="base" latinLnBrk="0" hangingPunct="1">
              <a:lnSpc>
                <a:spcPct val="100000"/>
              </a:lnSpc>
              <a:spcBef>
                <a:spcPts val="0"/>
              </a:spcBef>
              <a:spcAft>
                <a:spcPts val="0"/>
              </a:spcAft>
              <a:buClrTx/>
              <a:buSzTx/>
              <a:buFontTx/>
              <a:buNone/>
              <a:tabLst/>
              <a:defRPr/>
            </a:pPr>
            <a:r>
              <a:rPr kumimoji="0" lang="en-US" sz="1600" b="1" i="0" u="none" strike="noStrike" kern="1200" cap="none" spc="-40" normalizeH="0" baseline="0" noProof="0">
                <a:ln>
                  <a:noFill/>
                </a:ln>
                <a:solidFill>
                  <a:srgbClr val="00AEEF"/>
                </a:solidFill>
                <a:effectLst/>
                <a:uLnTx/>
                <a:uFillTx/>
                <a:latin typeface="Segoe UI"/>
                <a:ea typeface="+mn-ea"/>
                <a:cs typeface="Sarabun Light" pitchFamily="2" charset="-34"/>
              </a:rPr>
              <a:t>8.3x: </a:t>
            </a:r>
            <a:r>
              <a:rPr kumimoji="0" lang="en-US" sz="1100" b="0" i="0" u="none" strike="noStrike" kern="1200" cap="none" spc="-40" normalizeH="0" baseline="0" noProof="0">
                <a:ln>
                  <a:noFill/>
                </a:ln>
                <a:effectLst/>
                <a:uLnTx/>
                <a:uFillTx/>
                <a:latin typeface="Segoe UI"/>
                <a:ea typeface="+mn-ea"/>
                <a:cs typeface="Sarabun Light" pitchFamily="2" charset="-34"/>
              </a:rPr>
              <a:t>Higher costs for plan members with multiple chronic diseases.</a:t>
            </a:r>
            <a:endParaRPr kumimoji="0" lang="en-US" sz="1200" b="0" i="0" u="none" strike="noStrike" kern="1200" cap="none" spc="-40" normalizeH="0" baseline="0" noProof="0">
              <a:ln>
                <a:noFill/>
              </a:ln>
              <a:effectLst/>
              <a:uLnTx/>
              <a:uFillTx/>
              <a:latin typeface="Segoe UI"/>
              <a:ea typeface="+mn-ea"/>
              <a:cs typeface="Sarabun Light" pitchFamily="2" charset="-34"/>
            </a:endParaRPr>
          </a:p>
          <a:p>
            <a:pPr marL="0" marR="0" lvl="0" indent="0" algn="l" defTabSz="914377" rtl="0" eaLnBrk="1" fontAlgn="base" latinLnBrk="0" hangingPunct="1">
              <a:lnSpc>
                <a:spcPct val="100000"/>
              </a:lnSpc>
              <a:spcBef>
                <a:spcPts val="0"/>
              </a:spcBef>
              <a:spcAft>
                <a:spcPts val="0"/>
              </a:spcAft>
              <a:buClrTx/>
              <a:buSzTx/>
              <a:buFontTx/>
              <a:buNone/>
              <a:tabLst/>
              <a:defRPr/>
            </a:pPr>
            <a:endParaRPr kumimoji="0" lang="en-US" sz="1200" b="0" i="0" u="none" strike="noStrike" kern="1200" cap="none" spc="-40" normalizeH="0" baseline="0" noProof="0">
              <a:ln>
                <a:noFill/>
              </a:ln>
              <a:effectLst/>
              <a:uLnTx/>
              <a:uFillTx/>
              <a:latin typeface="Segoe UI"/>
              <a:ea typeface="+mn-ea"/>
              <a:cs typeface="Sarabun Light" pitchFamily="2" charset="-34"/>
            </a:endParaRPr>
          </a:p>
          <a:p>
            <a:endParaRPr lang="en-US" sz="1050">
              <a:latin typeface="+mn-lt"/>
              <a:cs typeface="Sarabun Light" pitchFamily="2" charset="-34"/>
            </a:endParaRPr>
          </a:p>
        </p:txBody>
      </p:sp>
      <p:sp>
        <p:nvSpPr>
          <p:cNvPr id="21" name="Text Placeholder 7">
            <a:extLst>
              <a:ext uri="{FF2B5EF4-FFF2-40B4-BE49-F238E27FC236}">
                <a16:creationId xmlns:a16="http://schemas.microsoft.com/office/drawing/2014/main" id="{595C0F36-7389-2D54-8B05-14EB2A4101A8}"/>
              </a:ext>
            </a:extLst>
          </p:cNvPr>
          <p:cNvSpPr txBox="1">
            <a:spLocks/>
          </p:cNvSpPr>
          <p:nvPr/>
        </p:nvSpPr>
        <p:spPr>
          <a:xfrm>
            <a:off x="3018638" y="2096552"/>
            <a:ext cx="2434641" cy="2130800"/>
          </a:xfrm>
          <a:prstGeom prst="rect">
            <a:avLst/>
          </a:prstGeom>
          <a:solidFill>
            <a:schemeClr val="tx1">
              <a:lumMod val="75000"/>
              <a:lumOff val="25000"/>
            </a:schemeClr>
          </a:solidFill>
          <a:ln w="3175">
            <a:noFill/>
          </a:ln>
        </p:spPr>
        <p:txBody>
          <a:bodyPr lIns="73152" tIns="73152" rIns="73152" bIns="822960" anchor="t"/>
          <a:lstStyle>
            <a:lvl1pPr marL="0" indent="0" algn="l" defTabSz="914354" rtl="0" eaLnBrk="1" latinLnBrk="0" hangingPunct="1">
              <a:lnSpc>
                <a:spcPct val="100000"/>
              </a:lnSpc>
              <a:spcBef>
                <a:spcPts val="0"/>
              </a:spcBef>
              <a:spcAft>
                <a:spcPts val="800"/>
              </a:spcAft>
              <a:buFont typeface="Arial" panose="020B0604020202020204" pitchFamily="34" charset="0"/>
              <a:buNone/>
              <a:tabLst/>
              <a:defRPr lang="en-US" sz="1400" kern="1200">
                <a:solidFill>
                  <a:schemeClr val="bg1"/>
                </a:solidFill>
                <a:latin typeface="Sarabun" pitchFamily="2" charset="-34"/>
                <a:ea typeface="+mn-ea"/>
                <a:cs typeface="Sarabun" pitchFamily="2" charset="-34"/>
              </a:defRPr>
            </a:lvl1pPr>
            <a:lvl2pPr marL="357699" indent="-349234" algn="l" defTabSz="914354" rtl="0" eaLnBrk="1" latinLnBrk="0" hangingPunct="1">
              <a:lnSpc>
                <a:spcPct val="100000"/>
              </a:lnSpc>
              <a:spcBef>
                <a:spcPts val="0"/>
              </a:spcBef>
              <a:spcAft>
                <a:spcPts val="800"/>
              </a:spcAft>
              <a:buFont typeface="Arial" panose="020B0604020202020204" pitchFamily="34" charset="0"/>
              <a:buChar char="•"/>
              <a:tabLst/>
              <a:defRPr lang="en-US" sz="1100" kern="1200" dirty="0" smtClean="0">
                <a:solidFill>
                  <a:schemeClr val="tx1"/>
                </a:solidFill>
                <a:latin typeface="Sarabun" pitchFamily="2" charset="-34"/>
                <a:ea typeface="+mn-ea"/>
                <a:cs typeface="Sarabun" pitchFamily="2" charset="-34"/>
              </a:defRPr>
            </a:lvl2pPr>
            <a:lvl3pPr marL="656134" indent="-298435" algn="l" defTabSz="914354" rtl="0" eaLnBrk="1" latinLnBrk="0" hangingPunct="1">
              <a:lnSpc>
                <a:spcPct val="100000"/>
              </a:lnSpc>
              <a:spcBef>
                <a:spcPts val="0"/>
              </a:spcBef>
              <a:spcAft>
                <a:spcPts val="800"/>
              </a:spcAft>
              <a:buFont typeface="System Font Regular"/>
              <a:buChar char="⁃"/>
              <a:tabLst/>
              <a:defRPr lang="en-US" sz="1100" kern="1200" dirty="0" smtClean="0">
                <a:solidFill>
                  <a:schemeClr val="tx1"/>
                </a:solidFill>
                <a:latin typeface="Sarabun" pitchFamily="2" charset="-34"/>
                <a:ea typeface="+mn-ea"/>
                <a:cs typeface="Sarabun" pitchFamily="2" charset="-34"/>
              </a:defRPr>
            </a:lvl3pPr>
            <a:lvl4pPr marL="954569" indent="-298435" algn="l" defTabSz="914354" rtl="0" eaLnBrk="1" latinLnBrk="0" hangingPunct="1">
              <a:lnSpc>
                <a:spcPct val="100000"/>
              </a:lnSpc>
              <a:spcBef>
                <a:spcPts val="0"/>
              </a:spcBef>
              <a:spcAft>
                <a:spcPts val="800"/>
              </a:spcAft>
              <a:buFont typeface="System Font Regular"/>
              <a:buChar char="⁃"/>
              <a:tabLst/>
              <a:defRPr lang="en-US" sz="1100" kern="1200" dirty="0" smtClean="0">
                <a:solidFill>
                  <a:schemeClr val="tx1"/>
                </a:solidFill>
                <a:latin typeface="Sarabun" pitchFamily="2" charset="-34"/>
                <a:ea typeface="+mn-ea"/>
                <a:cs typeface="Sarabun" pitchFamily="2" charset="-34"/>
              </a:defRPr>
            </a:lvl4pPr>
            <a:lvl5pPr marL="1303802" indent="-349234" algn="l" defTabSz="914354" rtl="0" eaLnBrk="1" latinLnBrk="0" hangingPunct="1">
              <a:lnSpc>
                <a:spcPct val="100000"/>
              </a:lnSpc>
              <a:spcBef>
                <a:spcPts val="0"/>
              </a:spcBef>
              <a:spcAft>
                <a:spcPts val="800"/>
              </a:spcAft>
              <a:buFont typeface="Arial" panose="020B0604020202020204" pitchFamily="34" charset="0"/>
              <a:buChar char="•"/>
              <a:tabLst/>
              <a:defRPr lang="en-US" sz="1100" kern="1200" dirty="0">
                <a:solidFill>
                  <a:schemeClr val="tx1"/>
                </a:solidFill>
                <a:latin typeface="Sarabun" pitchFamily="2" charset="-34"/>
                <a:ea typeface="+mn-ea"/>
                <a:cs typeface="Sarabun" pitchFamily="2" charset="-34"/>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50" normalizeH="0" baseline="0" noProof="0">
              <a:ln>
                <a:noFill/>
              </a:ln>
              <a:effectLst/>
              <a:uLnTx/>
              <a:uFillTx/>
              <a:latin typeface="Segoe UI"/>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lang="en-US" sz="1200" b="1" spc="50">
              <a:latin typeface="Segoe UI"/>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50" normalizeH="0" baseline="0" noProof="0">
                <a:ln>
                  <a:noFill/>
                </a:ln>
                <a:effectLst/>
                <a:uLnTx/>
                <a:uFillTx/>
                <a:latin typeface="Segoe UI"/>
                <a:ea typeface="+mn-ea"/>
                <a:cs typeface="+mn-cs"/>
              </a:rPr>
              <a:t>GLP-1s</a:t>
            </a:r>
          </a:p>
          <a:p>
            <a:pPr marL="0" marR="0" lvl="0" indent="0" algn="l" defTabSz="914377" rtl="0" eaLnBrk="1" fontAlgn="base" latinLnBrk="0" hangingPunct="1">
              <a:lnSpc>
                <a:spcPct val="100000"/>
              </a:lnSpc>
              <a:spcBef>
                <a:spcPts val="0"/>
              </a:spcBef>
              <a:spcAft>
                <a:spcPts val="0"/>
              </a:spcAft>
              <a:buClrTx/>
              <a:buSzTx/>
              <a:buFontTx/>
              <a:buNone/>
              <a:tabLst/>
              <a:defRPr/>
            </a:pPr>
            <a:r>
              <a:rPr kumimoji="0" lang="en-US" sz="1100" b="0" i="0" u="none" strike="noStrike" kern="1200" cap="none" spc="-40" normalizeH="0" baseline="0" noProof="0">
                <a:ln>
                  <a:noFill/>
                </a:ln>
                <a:effectLst/>
                <a:uLnTx/>
                <a:uFillTx/>
                <a:latin typeface="Segoe UI"/>
                <a:ea typeface="+mn-ea"/>
                <a:cs typeface="Sarabun Light"/>
              </a:rPr>
              <a:t>Rising cost &amp; utilization; </a:t>
            </a:r>
            <a:r>
              <a:rPr lang="en-US" sz="1100" spc="-40">
                <a:latin typeface="Segoe UI"/>
                <a:cs typeface="Sarabun Light"/>
              </a:rPr>
              <a:t>employers</a:t>
            </a:r>
            <a:r>
              <a:rPr kumimoji="0" lang="en-US" sz="1100" b="0" i="0" u="none" strike="noStrike" kern="1200" cap="none" spc="-40" normalizeH="0" baseline="0" noProof="0">
                <a:ln>
                  <a:noFill/>
                </a:ln>
                <a:effectLst/>
                <a:uLnTx/>
                <a:uFillTx/>
                <a:latin typeface="Segoe UI"/>
                <a:ea typeface="+mn-ea"/>
                <a:cs typeface="Sarabun Light"/>
              </a:rPr>
              <a:t> facing pressure to cover beyond diabetes as more indications are approved.</a:t>
            </a:r>
            <a:endParaRPr lang="en-US" sz="1100" b="0" i="0" u="none" strike="noStrike" kern="1200" cap="none" spc="-40" normalizeH="0" baseline="0" noProof="0">
              <a:ln>
                <a:noFill/>
              </a:ln>
              <a:effectLst/>
              <a:uLnTx/>
              <a:uFillTx/>
              <a:latin typeface="Segoe UI"/>
              <a:cs typeface="Sarabun Light"/>
            </a:endParaRPr>
          </a:p>
          <a:p>
            <a:pPr marL="0" marR="0" lvl="0" indent="0" algn="l" defTabSz="914377" rtl="0" eaLnBrk="1" fontAlgn="base" latinLnBrk="0" hangingPunct="1">
              <a:lnSpc>
                <a:spcPct val="100000"/>
              </a:lnSpc>
              <a:spcBef>
                <a:spcPts val="0"/>
              </a:spcBef>
              <a:spcAft>
                <a:spcPts val="0"/>
              </a:spcAft>
              <a:buClrTx/>
              <a:buSzTx/>
              <a:buFontTx/>
              <a:buNone/>
              <a:tabLst/>
              <a:defRPr/>
            </a:pPr>
            <a:endParaRPr kumimoji="0" lang="en-US" sz="1200" b="0" i="0" u="none" strike="noStrike" kern="1200" cap="none" spc="-40" normalizeH="0" baseline="0" noProof="0">
              <a:ln>
                <a:noFill/>
              </a:ln>
              <a:effectLst/>
              <a:uLnTx/>
              <a:uFillTx/>
              <a:latin typeface="Segoe UI"/>
              <a:ea typeface="+mn-ea"/>
              <a:cs typeface="Sarabun Light" pitchFamily="2" charset="-34"/>
            </a:endParaRPr>
          </a:p>
          <a:p>
            <a:pPr marL="0" marR="0" lvl="0" indent="0" algn="l" defTabSz="914377" rtl="0" eaLnBrk="1" fontAlgn="base" latinLnBrk="0" hangingPunct="1">
              <a:lnSpc>
                <a:spcPct val="100000"/>
              </a:lnSpc>
              <a:spcBef>
                <a:spcPts val="0"/>
              </a:spcBef>
              <a:spcAft>
                <a:spcPts val="0"/>
              </a:spcAft>
              <a:buClrTx/>
              <a:buSzTx/>
              <a:buFontTx/>
              <a:buNone/>
              <a:tabLst/>
              <a:defRPr/>
            </a:pPr>
            <a:r>
              <a:rPr kumimoji="0" lang="en-US" sz="1600" b="1" i="0" u="none" strike="noStrike" kern="1200" cap="none" spc="-40" normalizeH="0" baseline="0" noProof="0">
                <a:ln>
                  <a:noFill/>
                </a:ln>
                <a:solidFill>
                  <a:srgbClr val="00AEEF"/>
                </a:solidFill>
                <a:effectLst/>
                <a:uLnTx/>
                <a:uFillTx/>
                <a:latin typeface="Segoe UI"/>
                <a:ea typeface="+mn-ea"/>
                <a:cs typeface="Sarabun Light" pitchFamily="2" charset="-34"/>
              </a:rPr>
              <a:t>840%: </a:t>
            </a:r>
            <a:r>
              <a:rPr kumimoji="0" lang="en-US" sz="1100" b="0" i="0" u="none" strike="noStrike" kern="1200" cap="none" spc="-40" normalizeH="0" baseline="0" noProof="0">
                <a:ln>
                  <a:noFill/>
                </a:ln>
                <a:effectLst/>
                <a:uLnTx/>
                <a:uFillTx/>
                <a:latin typeface="Segoe UI"/>
                <a:ea typeface="+mn-ea"/>
                <a:cs typeface="Sarabun Light" pitchFamily="2" charset="-34"/>
              </a:rPr>
              <a:t>Weight management</a:t>
            </a:r>
            <a:br>
              <a:rPr kumimoji="0" lang="en-US" sz="1100" b="0" i="0" u="none" strike="noStrike" kern="1200" cap="none" spc="-40" normalizeH="0" baseline="0" noProof="0">
                <a:ln>
                  <a:noFill/>
                </a:ln>
                <a:effectLst/>
                <a:uLnTx/>
                <a:uFillTx/>
                <a:latin typeface="Segoe UI"/>
                <a:ea typeface="+mn-ea"/>
                <a:cs typeface="Sarabun Light" pitchFamily="2" charset="-34"/>
              </a:rPr>
            </a:br>
            <a:r>
              <a:rPr kumimoji="0" lang="en-US" sz="1100" b="0" i="0" u="none" strike="noStrike" kern="1200" cap="none" spc="-40" normalizeH="0" baseline="0" noProof="0">
                <a:ln>
                  <a:noFill/>
                </a:ln>
                <a:effectLst/>
                <a:uLnTx/>
                <a:uFillTx/>
                <a:latin typeface="Segoe UI"/>
                <a:ea typeface="+mn-ea"/>
                <a:cs typeface="Sarabun Light" pitchFamily="2" charset="-34"/>
              </a:rPr>
              <a:t>GLP-1 PMPM increase since 2022.</a:t>
            </a:r>
          </a:p>
          <a:p>
            <a:pPr marL="0" marR="0" lvl="0" indent="0" algn="l" defTabSz="914377" rtl="0" eaLnBrk="1" fontAlgn="base" latinLnBrk="0" hangingPunct="1">
              <a:lnSpc>
                <a:spcPct val="100000"/>
              </a:lnSpc>
              <a:spcBef>
                <a:spcPts val="0"/>
              </a:spcBef>
              <a:spcAft>
                <a:spcPts val="0"/>
              </a:spcAft>
              <a:buClrTx/>
              <a:buSzTx/>
              <a:buFontTx/>
              <a:buNone/>
              <a:tabLst/>
              <a:defRPr/>
            </a:pPr>
            <a:r>
              <a:rPr kumimoji="0" lang="en-US" sz="1200" b="0" i="0" u="none" strike="noStrike" kern="1200" cap="none" spc="-40" normalizeH="0" baseline="0" noProof="0">
                <a:ln>
                  <a:noFill/>
                </a:ln>
                <a:effectLst/>
                <a:uLnTx/>
                <a:uFillTx/>
                <a:latin typeface="Segoe UI"/>
                <a:ea typeface="+mn-ea"/>
                <a:cs typeface="Sarabun Light" pitchFamily="2" charset="-34"/>
              </a:rPr>
              <a:t> </a:t>
            </a:r>
          </a:p>
          <a:p>
            <a:pPr marL="0" marR="0" lvl="0" indent="0" algn="l" defTabSz="914377" rtl="0" eaLnBrk="1" fontAlgn="base" latinLnBrk="0" hangingPunct="1">
              <a:lnSpc>
                <a:spcPct val="100000"/>
              </a:lnSpc>
              <a:spcBef>
                <a:spcPts val="0"/>
              </a:spcBef>
              <a:spcAft>
                <a:spcPts val="0"/>
              </a:spcAft>
              <a:buClrTx/>
              <a:buSzTx/>
              <a:buFontTx/>
              <a:buNone/>
              <a:tabLst/>
              <a:defRPr/>
            </a:pPr>
            <a:endParaRPr kumimoji="0" lang="en-US" sz="1200" b="0" i="0" u="none" strike="noStrike" kern="1200" cap="none" spc="-40" normalizeH="0" baseline="0" noProof="0">
              <a:ln>
                <a:noFill/>
              </a:ln>
              <a:effectLst/>
              <a:uLnTx/>
              <a:uFillTx/>
              <a:latin typeface="Segoe UI"/>
              <a:ea typeface="+mn-ea"/>
              <a:cs typeface="Sarabun Light" pitchFamily="2" charset="-34"/>
            </a:endParaRPr>
          </a:p>
          <a:p>
            <a:endParaRPr lang="en-US" sz="1050">
              <a:latin typeface="+mn-lt"/>
              <a:cs typeface="Sarabun Light" pitchFamily="2" charset="-34"/>
            </a:endParaRPr>
          </a:p>
        </p:txBody>
      </p:sp>
      <p:sp>
        <p:nvSpPr>
          <p:cNvPr id="33" name="Text Placeholder 7">
            <a:extLst>
              <a:ext uri="{FF2B5EF4-FFF2-40B4-BE49-F238E27FC236}">
                <a16:creationId xmlns:a16="http://schemas.microsoft.com/office/drawing/2014/main" id="{1856DB8A-9EE3-86B8-B424-9A05832DC832}"/>
              </a:ext>
            </a:extLst>
          </p:cNvPr>
          <p:cNvSpPr txBox="1">
            <a:spLocks/>
          </p:cNvSpPr>
          <p:nvPr/>
        </p:nvSpPr>
        <p:spPr>
          <a:xfrm>
            <a:off x="5528971" y="2096552"/>
            <a:ext cx="1817654" cy="4125911"/>
          </a:xfrm>
          <a:prstGeom prst="rect">
            <a:avLst/>
          </a:prstGeom>
          <a:solidFill>
            <a:schemeClr val="tx1">
              <a:lumMod val="75000"/>
              <a:lumOff val="25000"/>
            </a:schemeClr>
          </a:solidFill>
          <a:ln w="3175">
            <a:noFill/>
          </a:ln>
        </p:spPr>
        <p:txBody>
          <a:bodyPr lIns="73152" tIns="73152" rIns="73152" bIns="822960" anchor="t"/>
          <a:lstStyle>
            <a:lvl1pPr marL="0" indent="0" algn="l" defTabSz="914354" rtl="0" eaLnBrk="1" latinLnBrk="0" hangingPunct="1">
              <a:lnSpc>
                <a:spcPct val="100000"/>
              </a:lnSpc>
              <a:spcBef>
                <a:spcPts val="0"/>
              </a:spcBef>
              <a:spcAft>
                <a:spcPts val="800"/>
              </a:spcAft>
              <a:buFont typeface="Arial" panose="020B0604020202020204" pitchFamily="34" charset="0"/>
              <a:buNone/>
              <a:tabLst/>
              <a:defRPr lang="en-US" sz="1400" kern="1200">
                <a:solidFill>
                  <a:schemeClr val="bg1"/>
                </a:solidFill>
                <a:latin typeface="Sarabun" pitchFamily="2" charset="-34"/>
                <a:ea typeface="+mn-ea"/>
                <a:cs typeface="Sarabun" pitchFamily="2" charset="-34"/>
              </a:defRPr>
            </a:lvl1pPr>
            <a:lvl2pPr marL="357699" indent="-349234" algn="l" defTabSz="914354" rtl="0" eaLnBrk="1" latinLnBrk="0" hangingPunct="1">
              <a:lnSpc>
                <a:spcPct val="100000"/>
              </a:lnSpc>
              <a:spcBef>
                <a:spcPts val="0"/>
              </a:spcBef>
              <a:spcAft>
                <a:spcPts val="800"/>
              </a:spcAft>
              <a:buFont typeface="Arial" panose="020B0604020202020204" pitchFamily="34" charset="0"/>
              <a:buChar char="•"/>
              <a:tabLst/>
              <a:defRPr lang="en-US" sz="1100" kern="1200" dirty="0" smtClean="0">
                <a:solidFill>
                  <a:schemeClr val="tx1"/>
                </a:solidFill>
                <a:latin typeface="Sarabun" pitchFamily="2" charset="-34"/>
                <a:ea typeface="+mn-ea"/>
                <a:cs typeface="Sarabun" pitchFamily="2" charset="-34"/>
              </a:defRPr>
            </a:lvl2pPr>
            <a:lvl3pPr marL="656134" indent="-298435" algn="l" defTabSz="914354" rtl="0" eaLnBrk="1" latinLnBrk="0" hangingPunct="1">
              <a:lnSpc>
                <a:spcPct val="100000"/>
              </a:lnSpc>
              <a:spcBef>
                <a:spcPts val="0"/>
              </a:spcBef>
              <a:spcAft>
                <a:spcPts val="800"/>
              </a:spcAft>
              <a:buFont typeface="System Font Regular"/>
              <a:buChar char="⁃"/>
              <a:tabLst/>
              <a:defRPr lang="en-US" sz="1100" kern="1200" dirty="0" smtClean="0">
                <a:solidFill>
                  <a:schemeClr val="tx1"/>
                </a:solidFill>
                <a:latin typeface="Sarabun" pitchFamily="2" charset="-34"/>
                <a:ea typeface="+mn-ea"/>
                <a:cs typeface="Sarabun" pitchFamily="2" charset="-34"/>
              </a:defRPr>
            </a:lvl3pPr>
            <a:lvl4pPr marL="954569" indent="-298435" algn="l" defTabSz="914354" rtl="0" eaLnBrk="1" latinLnBrk="0" hangingPunct="1">
              <a:lnSpc>
                <a:spcPct val="100000"/>
              </a:lnSpc>
              <a:spcBef>
                <a:spcPts val="0"/>
              </a:spcBef>
              <a:spcAft>
                <a:spcPts val="800"/>
              </a:spcAft>
              <a:buFont typeface="System Font Regular"/>
              <a:buChar char="⁃"/>
              <a:tabLst/>
              <a:defRPr lang="en-US" sz="1100" kern="1200" dirty="0" smtClean="0">
                <a:solidFill>
                  <a:schemeClr val="tx1"/>
                </a:solidFill>
                <a:latin typeface="Sarabun" pitchFamily="2" charset="-34"/>
                <a:ea typeface="+mn-ea"/>
                <a:cs typeface="Sarabun" pitchFamily="2" charset="-34"/>
              </a:defRPr>
            </a:lvl4pPr>
            <a:lvl5pPr marL="1303802" indent="-349234" algn="l" defTabSz="914354" rtl="0" eaLnBrk="1" latinLnBrk="0" hangingPunct="1">
              <a:lnSpc>
                <a:spcPct val="100000"/>
              </a:lnSpc>
              <a:spcBef>
                <a:spcPts val="0"/>
              </a:spcBef>
              <a:spcAft>
                <a:spcPts val="800"/>
              </a:spcAft>
              <a:buFont typeface="Arial" panose="020B0604020202020204" pitchFamily="34" charset="0"/>
              <a:buChar char="•"/>
              <a:tabLst/>
              <a:defRPr lang="en-US" sz="1100" kern="1200" dirty="0">
                <a:solidFill>
                  <a:schemeClr val="tx1"/>
                </a:solidFill>
                <a:latin typeface="Sarabun" pitchFamily="2" charset="-34"/>
                <a:ea typeface="+mn-ea"/>
                <a:cs typeface="Sarabun" pitchFamily="2" charset="-34"/>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50" normalizeH="0" baseline="0" noProof="0">
              <a:ln>
                <a:noFill/>
              </a:ln>
              <a:effectLst/>
              <a:uLnTx/>
              <a:uFillTx/>
              <a:latin typeface="Segoe UI"/>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b="1" spc="50">
              <a:latin typeface="Segoe UI"/>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00" b="1" i="0" u="none" strike="noStrike" kern="1200" cap="none" spc="50" normalizeH="0" baseline="0" noProof="0">
              <a:ln>
                <a:noFill/>
              </a:ln>
              <a:effectLst/>
              <a:uLnTx/>
              <a:uFillTx/>
              <a:latin typeface="Segoe UI"/>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50" normalizeH="0" baseline="0" noProof="0">
                <a:ln>
                  <a:noFill/>
                </a:ln>
                <a:effectLst/>
                <a:uLnTx/>
                <a:uFillTx/>
                <a:latin typeface="Segoe UI"/>
                <a:ea typeface="+mn-ea"/>
                <a:cs typeface="+mn-cs"/>
              </a:rPr>
              <a:t>BRAND &amp; SPECIALTY </a:t>
            </a:r>
            <a:r>
              <a:rPr lang="en-GB" sz="1200" b="1" spc="50">
                <a:latin typeface="Segoe UI"/>
                <a:cs typeface="+mn-cs"/>
              </a:rPr>
              <a:t>MEDICATIONS</a:t>
            </a:r>
            <a:endParaRPr lang="en-GB" sz="1200" b="1" i="0" u="none" strike="noStrike" kern="1200" cap="none" spc="50" normalizeH="0" baseline="0" noProof="0">
              <a:ln>
                <a:noFill/>
              </a:ln>
              <a:effectLst/>
              <a:uLnTx/>
              <a:uFillTx/>
              <a:latin typeface="Segoe UI"/>
              <a:cs typeface="Segoe UI"/>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00" b="1" i="0" u="none" strike="noStrike" kern="1200" cap="none" spc="50" normalizeH="0" baseline="0" noProof="0">
              <a:ln>
                <a:noFill/>
              </a:ln>
              <a:effectLst/>
              <a:uLnTx/>
              <a:uFillTx/>
              <a:latin typeface="Segoe UI"/>
              <a:ea typeface="+mn-ea"/>
              <a:cs typeface="+mn-cs"/>
            </a:endParaRPr>
          </a:p>
          <a:p>
            <a:pPr defTabSz="914377" fontAlgn="base">
              <a:spcAft>
                <a:spcPts val="0"/>
              </a:spcAft>
              <a:defRPr/>
            </a:pPr>
            <a:r>
              <a:rPr lang="en-US" sz="1100" spc="-40">
                <a:latin typeface="Segoe UI"/>
                <a:cs typeface="Sarabun Light"/>
              </a:rPr>
              <a:t>The cost</a:t>
            </a:r>
            <a:r>
              <a:rPr kumimoji="0" lang="en-US" sz="1100" b="0" i="0" u="none" strike="noStrike" kern="1200" cap="none" spc="-40" normalizeH="0" baseline="0" noProof="0">
                <a:ln>
                  <a:noFill/>
                </a:ln>
                <a:effectLst/>
                <a:uLnTx/>
                <a:uFillTx/>
                <a:latin typeface="Segoe UI"/>
                <a:ea typeface="+mn-ea"/>
                <a:cs typeface="Sarabun Light"/>
              </a:rPr>
              <a:t> of brand medications</a:t>
            </a:r>
            <a:r>
              <a:rPr lang="en-US" sz="1100" spc="-40">
                <a:latin typeface="Segoe UI"/>
                <a:cs typeface="Sarabun Light"/>
              </a:rPr>
              <a:t> is increasing</a:t>
            </a:r>
            <a:r>
              <a:rPr kumimoji="0" lang="en-US" sz="1100" b="0" i="0" u="none" strike="noStrike" kern="1200" cap="none" spc="-40" normalizeH="0" baseline="0" noProof="0">
                <a:ln>
                  <a:noFill/>
                </a:ln>
                <a:effectLst/>
                <a:uLnTx/>
                <a:uFillTx/>
                <a:latin typeface="Segoe UI"/>
                <a:ea typeface="+mn-ea"/>
                <a:cs typeface="Sarabun Light"/>
              </a:rPr>
              <a:t> significantly each year</a:t>
            </a:r>
            <a:r>
              <a:rPr lang="en-US" sz="1100" spc="-40">
                <a:latin typeface="Segoe UI"/>
                <a:cs typeface="Sarabun Light"/>
              </a:rPr>
              <a:t>,</a:t>
            </a:r>
            <a:r>
              <a:rPr kumimoji="0" lang="en-US" sz="1100" b="0" i="0" u="none" strike="noStrike" kern="1200" cap="none" spc="-40" normalizeH="0" baseline="0" noProof="0">
                <a:ln>
                  <a:noFill/>
                </a:ln>
                <a:effectLst/>
                <a:uLnTx/>
                <a:uFillTx/>
                <a:latin typeface="Segoe UI"/>
                <a:ea typeface="+mn-ea"/>
                <a:cs typeface="Sarabun Light"/>
              </a:rPr>
              <a:t> alongside utilization increases of specialty medications. </a:t>
            </a:r>
            <a:endParaRPr lang="en-US" sz="1100" b="0" i="0" u="none" strike="noStrike" kern="1200" cap="none" spc="-40" normalizeH="0" baseline="0" noProof="0">
              <a:ln>
                <a:noFill/>
              </a:ln>
              <a:effectLst/>
              <a:uLnTx/>
              <a:uFillTx/>
              <a:latin typeface="Segoe UI"/>
              <a:cs typeface="Sarabun Light"/>
            </a:endParaRPr>
          </a:p>
          <a:p>
            <a:pPr marL="0" marR="0" lvl="0" indent="0" algn="l" defTabSz="914377" rtl="0" eaLnBrk="1" fontAlgn="base" latinLnBrk="0" hangingPunct="1">
              <a:lnSpc>
                <a:spcPct val="100000"/>
              </a:lnSpc>
              <a:spcBef>
                <a:spcPts val="0"/>
              </a:spcBef>
              <a:spcAft>
                <a:spcPts val="0"/>
              </a:spcAft>
              <a:buClrTx/>
              <a:buSzTx/>
              <a:buFontTx/>
              <a:buNone/>
              <a:tabLst/>
              <a:defRPr/>
            </a:pPr>
            <a:endParaRPr kumimoji="0" lang="en-US" sz="1200" b="0" i="0" u="none" strike="noStrike" kern="1200" cap="none" spc="-40" normalizeH="0" baseline="0" noProof="0">
              <a:ln>
                <a:noFill/>
              </a:ln>
              <a:effectLst/>
              <a:uLnTx/>
              <a:uFillTx/>
              <a:latin typeface="Segoe UI"/>
              <a:ea typeface="+mn-ea"/>
              <a:cs typeface="Sarabun Light" pitchFamily="2" charset="-34"/>
            </a:endParaRPr>
          </a:p>
          <a:p>
            <a:pPr marL="0" marR="0" lvl="0" indent="0" algn="l" defTabSz="914377" rtl="0" eaLnBrk="1" fontAlgn="base" latinLnBrk="0" hangingPunct="1">
              <a:lnSpc>
                <a:spcPct val="100000"/>
              </a:lnSpc>
              <a:spcBef>
                <a:spcPts val="0"/>
              </a:spcBef>
              <a:spcAft>
                <a:spcPts val="0"/>
              </a:spcAft>
              <a:buClrTx/>
              <a:buSzTx/>
              <a:buFontTx/>
              <a:buNone/>
              <a:tabLst/>
              <a:defRPr/>
            </a:pPr>
            <a:r>
              <a:rPr kumimoji="0" lang="en-US" sz="1600" b="1" i="0" u="none" strike="noStrike" kern="1200" cap="none" spc="-40" normalizeH="0" baseline="0" noProof="0">
                <a:ln>
                  <a:noFill/>
                </a:ln>
                <a:solidFill>
                  <a:srgbClr val="00AEEF"/>
                </a:solidFill>
                <a:effectLst/>
                <a:uLnTx/>
                <a:uFillTx/>
                <a:latin typeface="Segoe UI"/>
                <a:ea typeface="+mn-ea"/>
                <a:cs typeface="Sarabun Light"/>
              </a:rPr>
              <a:t>14%: </a:t>
            </a:r>
            <a:r>
              <a:rPr lang="en-US" sz="1100" spc="-40">
                <a:latin typeface="Segoe UI"/>
                <a:cs typeface="Sarabun Light"/>
              </a:rPr>
              <a:t>U</a:t>
            </a:r>
            <a:r>
              <a:rPr kumimoji="0" lang="en-US" sz="1100" b="0" i="0" u="none" strike="noStrike" kern="1200" cap="none" spc="-40" normalizeH="0" baseline="0" noProof="0">
                <a:ln>
                  <a:noFill/>
                </a:ln>
                <a:effectLst/>
                <a:uLnTx/>
                <a:uFillTx/>
                <a:latin typeface="Segoe UI"/>
                <a:ea typeface="+mn-ea"/>
                <a:cs typeface="Sarabun Light"/>
              </a:rPr>
              <a:t>nit cost increase </a:t>
            </a:r>
            <a:br>
              <a:rPr kumimoji="0" lang="en-US" sz="1100" b="0" i="0" u="none" strike="noStrike" kern="1200" cap="none" spc="-40" normalizeH="0" baseline="0" noProof="0">
                <a:ln>
                  <a:noFill/>
                </a:ln>
                <a:effectLst/>
                <a:uLnTx/>
                <a:uFillTx/>
                <a:latin typeface="Segoe UI"/>
                <a:ea typeface="+mn-ea"/>
                <a:cs typeface="Sarabun Light"/>
              </a:rPr>
            </a:br>
            <a:r>
              <a:rPr kumimoji="0" lang="en-US" sz="1100" b="0" i="0" u="none" strike="noStrike" kern="1200" cap="none" spc="-40" normalizeH="0" baseline="0" noProof="0">
                <a:ln>
                  <a:noFill/>
                </a:ln>
                <a:effectLst/>
                <a:uLnTx/>
                <a:uFillTx/>
                <a:latin typeface="Segoe UI"/>
                <a:ea typeface="+mn-ea"/>
                <a:cs typeface="Sarabun Light"/>
              </a:rPr>
              <a:t>of brand medications in </a:t>
            </a:r>
            <a:br>
              <a:rPr kumimoji="0" lang="en-US" sz="1100" b="0" i="0" u="none" strike="noStrike" kern="1200" cap="none" spc="-40" normalizeH="0" baseline="0" noProof="0">
                <a:ln>
                  <a:noFill/>
                </a:ln>
                <a:effectLst/>
                <a:uLnTx/>
                <a:uFillTx/>
                <a:latin typeface="Segoe UI"/>
                <a:ea typeface="+mn-ea"/>
                <a:cs typeface="Sarabun Light"/>
              </a:rPr>
            </a:br>
            <a:r>
              <a:rPr kumimoji="0" lang="en-US" sz="1100" b="0" i="0" u="none" strike="noStrike" kern="1200" cap="none" spc="-40" normalizeH="0" baseline="0" noProof="0">
                <a:ln>
                  <a:noFill/>
                </a:ln>
                <a:effectLst/>
                <a:uLnTx/>
                <a:uFillTx/>
                <a:latin typeface="Segoe UI"/>
                <a:ea typeface="+mn-ea"/>
                <a:cs typeface="Sarabun Light"/>
              </a:rPr>
              <a:t>2024 (driven by GLP-1s for diabetes treatment</a:t>
            </a:r>
            <a:r>
              <a:rPr lang="en-US" sz="1100" spc="-40">
                <a:latin typeface="Segoe UI"/>
                <a:cs typeface="Sarabun Light"/>
              </a:rPr>
              <a:t>).</a:t>
            </a:r>
            <a:endParaRPr lang="en-US" sz="1100" b="0" i="0" u="none" strike="noStrike" kern="1200" cap="none" spc="-40" normalizeH="0" baseline="0" noProof="0">
              <a:ln>
                <a:noFill/>
              </a:ln>
              <a:effectLst/>
              <a:uLnTx/>
              <a:uFillTx/>
              <a:latin typeface="Segoe UI"/>
              <a:cs typeface="Sarabun Light" pitchFamily="2" charset="-34"/>
            </a:endParaRPr>
          </a:p>
          <a:p>
            <a:pPr marL="0" marR="0" lvl="0" indent="0" algn="l" defTabSz="914377" rtl="0" eaLnBrk="1" fontAlgn="base" latinLnBrk="0" hangingPunct="1">
              <a:lnSpc>
                <a:spcPct val="100000"/>
              </a:lnSpc>
              <a:spcBef>
                <a:spcPts val="0"/>
              </a:spcBef>
              <a:spcAft>
                <a:spcPts val="0"/>
              </a:spcAft>
              <a:buClrTx/>
              <a:buSzTx/>
              <a:buFontTx/>
              <a:buNone/>
              <a:tabLst/>
              <a:defRPr/>
            </a:pPr>
            <a:endParaRPr kumimoji="0" lang="en-US" sz="1200" b="0" i="0" u="none" strike="noStrike" kern="1200" cap="none" spc="-40" normalizeH="0" baseline="0" noProof="0">
              <a:ln>
                <a:noFill/>
              </a:ln>
              <a:effectLst/>
              <a:uLnTx/>
              <a:uFillTx/>
              <a:latin typeface="Segoe UI"/>
              <a:ea typeface="+mn-ea"/>
              <a:cs typeface="Sarabun Light" pitchFamily="2" charset="-34"/>
            </a:endParaRPr>
          </a:p>
          <a:p>
            <a:pPr marL="0" marR="0" lvl="0" indent="0" algn="l" defTabSz="914377" rtl="0" eaLnBrk="1" fontAlgn="base" latinLnBrk="0" hangingPunct="1">
              <a:lnSpc>
                <a:spcPct val="100000"/>
              </a:lnSpc>
              <a:spcBef>
                <a:spcPts val="0"/>
              </a:spcBef>
              <a:spcAft>
                <a:spcPts val="0"/>
              </a:spcAft>
              <a:buClrTx/>
              <a:buSzTx/>
              <a:buFontTx/>
              <a:buNone/>
              <a:tabLst/>
              <a:defRPr/>
            </a:pPr>
            <a:r>
              <a:rPr kumimoji="0" lang="en-US" sz="1600" b="1" i="0" u="none" strike="noStrike" kern="1200" cap="none" spc="-40" normalizeH="0" baseline="0" noProof="0">
                <a:ln>
                  <a:noFill/>
                </a:ln>
                <a:solidFill>
                  <a:srgbClr val="00AEEF"/>
                </a:solidFill>
                <a:effectLst/>
                <a:uLnTx/>
                <a:uFillTx/>
                <a:latin typeface="Segoe UI"/>
                <a:ea typeface="+mn-ea"/>
                <a:cs typeface="Sarabun Light" pitchFamily="2" charset="-34"/>
              </a:rPr>
              <a:t>&gt;50%: </a:t>
            </a:r>
            <a:r>
              <a:rPr kumimoji="0" lang="en-US" sz="1100" b="0" i="0" u="none" strike="noStrike" kern="1200" cap="none" spc="-40" normalizeH="0" baseline="0" noProof="0">
                <a:ln>
                  <a:noFill/>
                </a:ln>
                <a:effectLst/>
                <a:uLnTx/>
                <a:uFillTx/>
                <a:latin typeface="Segoe UI"/>
                <a:ea typeface="+mn-ea"/>
                <a:cs typeface="Sarabun Light" pitchFamily="2" charset="-34"/>
              </a:rPr>
              <a:t>Specialty medications drive over </a:t>
            </a:r>
            <a:br>
              <a:rPr kumimoji="0" lang="en-US" sz="1100" b="0" i="0" u="none" strike="noStrike" kern="1200" cap="none" spc="-40" normalizeH="0" baseline="0" noProof="0">
                <a:ln>
                  <a:noFill/>
                </a:ln>
                <a:effectLst/>
                <a:uLnTx/>
                <a:uFillTx/>
                <a:latin typeface="Segoe UI"/>
                <a:ea typeface="+mn-ea"/>
                <a:cs typeface="Sarabun Light" pitchFamily="2" charset="-34"/>
              </a:rPr>
            </a:br>
            <a:r>
              <a:rPr kumimoji="0" lang="en-US" sz="1100" b="0" i="0" u="none" strike="noStrike" kern="1200" cap="none" spc="-40" normalizeH="0" baseline="0" noProof="0">
                <a:ln>
                  <a:noFill/>
                </a:ln>
                <a:effectLst/>
                <a:uLnTx/>
                <a:uFillTx/>
                <a:latin typeface="Segoe UI"/>
                <a:ea typeface="+mn-ea"/>
                <a:cs typeface="Sarabun Light" pitchFamily="2" charset="-34"/>
              </a:rPr>
              <a:t>half of Rx costs.</a:t>
            </a:r>
            <a:endParaRPr lang="en-US" sz="1050">
              <a:latin typeface="+mn-lt"/>
              <a:cs typeface="Sarabun Light" pitchFamily="2" charset="-34"/>
            </a:endParaRPr>
          </a:p>
        </p:txBody>
      </p:sp>
      <p:sp>
        <p:nvSpPr>
          <p:cNvPr id="34" name="Text Placeholder 7">
            <a:extLst>
              <a:ext uri="{FF2B5EF4-FFF2-40B4-BE49-F238E27FC236}">
                <a16:creationId xmlns:a16="http://schemas.microsoft.com/office/drawing/2014/main" id="{C5C7991A-7D12-BB5E-F949-BD72A8107650}"/>
              </a:ext>
            </a:extLst>
          </p:cNvPr>
          <p:cNvSpPr txBox="1">
            <a:spLocks/>
          </p:cNvSpPr>
          <p:nvPr/>
        </p:nvSpPr>
        <p:spPr>
          <a:xfrm>
            <a:off x="2631989" y="4310574"/>
            <a:ext cx="2821290" cy="1911894"/>
          </a:xfrm>
          <a:prstGeom prst="rect">
            <a:avLst/>
          </a:prstGeom>
          <a:solidFill>
            <a:schemeClr val="tx1">
              <a:lumMod val="75000"/>
              <a:lumOff val="25000"/>
            </a:schemeClr>
          </a:solidFill>
          <a:ln w="3175">
            <a:noFill/>
          </a:ln>
        </p:spPr>
        <p:txBody>
          <a:bodyPr lIns="73152" tIns="73152" rIns="73152" bIns="822960" anchor="t"/>
          <a:lstStyle>
            <a:lvl1pPr marL="0" indent="0" algn="l" defTabSz="914354" rtl="0" eaLnBrk="1" latinLnBrk="0" hangingPunct="1">
              <a:lnSpc>
                <a:spcPct val="100000"/>
              </a:lnSpc>
              <a:spcBef>
                <a:spcPts val="0"/>
              </a:spcBef>
              <a:spcAft>
                <a:spcPts val="800"/>
              </a:spcAft>
              <a:buFont typeface="Arial" panose="020B0604020202020204" pitchFamily="34" charset="0"/>
              <a:buNone/>
              <a:tabLst/>
              <a:defRPr lang="en-US" sz="1400" kern="1200">
                <a:solidFill>
                  <a:schemeClr val="bg1"/>
                </a:solidFill>
                <a:latin typeface="Sarabun" pitchFamily="2" charset="-34"/>
                <a:ea typeface="+mn-ea"/>
                <a:cs typeface="Sarabun" pitchFamily="2" charset="-34"/>
              </a:defRPr>
            </a:lvl1pPr>
            <a:lvl2pPr marL="357699" indent="-349234" algn="l" defTabSz="914354" rtl="0" eaLnBrk="1" latinLnBrk="0" hangingPunct="1">
              <a:lnSpc>
                <a:spcPct val="100000"/>
              </a:lnSpc>
              <a:spcBef>
                <a:spcPts val="0"/>
              </a:spcBef>
              <a:spcAft>
                <a:spcPts val="800"/>
              </a:spcAft>
              <a:buFont typeface="Arial" panose="020B0604020202020204" pitchFamily="34" charset="0"/>
              <a:buChar char="•"/>
              <a:tabLst/>
              <a:defRPr lang="en-US" sz="1100" kern="1200" dirty="0" smtClean="0">
                <a:solidFill>
                  <a:schemeClr val="tx1"/>
                </a:solidFill>
                <a:latin typeface="Sarabun" pitchFamily="2" charset="-34"/>
                <a:ea typeface="+mn-ea"/>
                <a:cs typeface="Sarabun" pitchFamily="2" charset="-34"/>
              </a:defRPr>
            </a:lvl2pPr>
            <a:lvl3pPr marL="656134" indent="-298435" algn="l" defTabSz="914354" rtl="0" eaLnBrk="1" latinLnBrk="0" hangingPunct="1">
              <a:lnSpc>
                <a:spcPct val="100000"/>
              </a:lnSpc>
              <a:spcBef>
                <a:spcPts val="0"/>
              </a:spcBef>
              <a:spcAft>
                <a:spcPts val="800"/>
              </a:spcAft>
              <a:buFont typeface="System Font Regular"/>
              <a:buChar char="⁃"/>
              <a:tabLst/>
              <a:defRPr lang="en-US" sz="1100" kern="1200" dirty="0" smtClean="0">
                <a:solidFill>
                  <a:schemeClr val="tx1"/>
                </a:solidFill>
                <a:latin typeface="Sarabun" pitchFamily="2" charset="-34"/>
                <a:ea typeface="+mn-ea"/>
                <a:cs typeface="Sarabun" pitchFamily="2" charset="-34"/>
              </a:defRPr>
            </a:lvl3pPr>
            <a:lvl4pPr marL="954569" indent="-298435" algn="l" defTabSz="914354" rtl="0" eaLnBrk="1" latinLnBrk="0" hangingPunct="1">
              <a:lnSpc>
                <a:spcPct val="100000"/>
              </a:lnSpc>
              <a:spcBef>
                <a:spcPts val="0"/>
              </a:spcBef>
              <a:spcAft>
                <a:spcPts val="800"/>
              </a:spcAft>
              <a:buFont typeface="System Font Regular"/>
              <a:buChar char="⁃"/>
              <a:tabLst/>
              <a:defRPr lang="en-US" sz="1100" kern="1200" dirty="0" smtClean="0">
                <a:solidFill>
                  <a:schemeClr val="tx1"/>
                </a:solidFill>
                <a:latin typeface="Sarabun" pitchFamily="2" charset="-34"/>
                <a:ea typeface="+mn-ea"/>
                <a:cs typeface="Sarabun" pitchFamily="2" charset="-34"/>
              </a:defRPr>
            </a:lvl4pPr>
            <a:lvl5pPr marL="1303802" indent="-349234" algn="l" defTabSz="914354" rtl="0" eaLnBrk="1" latinLnBrk="0" hangingPunct="1">
              <a:lnSpc>
                <a:spcPct val="100000"/>
              </a:lnSpc>
              <a:spcBef>
                <a:spcPts val="0"/>
              </a:spcBef>
              <a:spcAft>
                <a:spcPts val="800"/>
              </a:spcAft>
              <a:buFont typeface="Arial" panose="020B0604020202020204" pitchFamily="34" charset="0"/>
              <a:buChar char="•"/>
              <a:tabLst/>
              <a:defRPr lang="en-US" sz="1100" kern="1200" dirty="0">
                <a:solidFill>
                  <a:schemeClr val="tx1"/>
                </a:solidFill>
                <a:latin typeface="Sarabun" pitchFamily="2" charset="-34"/>
                <a:ea typeface="+mn-ea"/>
                <a:cs typeface="Sarabun" pitchFamily="2" charset="-34"/>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50" normalizeH="0" baseline="0" noProof="0">
              <a:ln>
                <a:noFill/>
              </a:ln>
              <a:effectLst/>
              <a:uLnTx/>
              <a:uFillTx/>
              <a:latin typeface="Segoe UI"/>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lang="en-US" sz="1200" b="1" spc="50">
              <a:latin typeface="Segoe UI"/>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50" normalizeH="0" baseline="0" noProof="0">
                <a:ln>
                  <a:noFill/>
                </a:ln>
                <a:effectLst/>
                <a:uLnTx/>
                <a:uFillTx/>
                <a:latin typeface="Segoe UI"/>
                <a:ea typeface="+mn-ea"/>
                <a:cs typeface="+mn-cs"/>
              </a:rPr>
              <a:t>MARKET PRESSURES</a:t>
            </a:r>
            <a:endParaRPr lang="en-US" sz="1200" b="1" i="0" u="none" strike="noStrike" kern="1200" cap="none" spc="50" normalizeH="0" baseline="0" noProof="0">
              <a:ln>
                <a:noFill/>
              </a:ln>
              <a:effectLst/>
              <a:uLnTx/>
              <a:uFillTx/>
              <a:latin typeface="Segoe UI"/>
              <a:cs typeface="Segoe UI"/>
            </a:endParaRPr>
          </a:p>
          <a:p>
            <a:pPr defTabSz="914377" fontAlgn="base">
              <a:spcAft>
                <a:spcPts val="0"/>
              </a:spcAft>
              <a:defRPr/>
            </a:pPr>
            <a:r>
              <a:rPr kumimoji="0" lang="en-US" sz="1100" b="0" i="0" u="none" strike="noStrike" kern="1200" cap="none" spc="-40" normalizeH="0" baseline="0" noProof="0">
                <a:ln>
                  <a:noFill/>
                </a:ln>
                <a:effectLst/>
                <a:uLnTx/>
                <a:uFillTx/>
                <a:latin typeface="Segoe UI"/>
                <a:ea typeface="+mn-ea"/>
                <a:cs typeface="Sarabun Light"/>
              </a:rPr>
              <a:t>Rising costs from inflation, tariffs, provider negotiations, provider consolidation, </a:t>
            </a:r>
            <a:r>
              <a:rPr lang="en-US" sz="1100" spc="-40">
                <a:latin typeface="Segoe UI"/>
                <a:cs typeface="Sarabun Light"/>
              </a:rPr>
              <a:t>and more</a:t>
            </a:r>
            <a:r>
              <a:rPr kumimoji="0" lang="en-US" sz="1100" b="0" i="0" u="none" strike="noStrike" kern="1200" cap="none" spc="-40" normalizeH="0" baseline="0" noProof="0">
                <a:ln>
                  <a:noFill/>
                </a:ln>
                <a:effectLst/>
                <a:uLnTx/>
                <a:uFillTx/>
                <a:latin typeface="Segoe UI"/>
                <a:ea typeface="+mn-ea"/>
                <a:cs typeface="Sarabun Light"/>
              </a:rPr>
              <a:t> aggressive billing practices are all driving cost increases. Stop loss rates are up 22-29%, </a:t>
            </a:r>
            <a:r>
              <a:rPr lang="en-US" sz="1100" spc="-40">
                <a:latin typeface="Segoe UI"/>
                <a:cs typeface="Sarabun Light"/>
              </a:rPr>
              <a:t>mainly due to higher loss ratios, underwriting delays, data demands, and more claim denials.</a:t>
            </a:r>
            <a:endParaRPr lang="en-US" sz="1100" b="0" i="0" u="none" strike="noStrike" kern="1200" cap="none" spc="-40" normalizeH="0" baseline="0" noProof="0">
              <a:ln>
                <a:noFill/>
              </a:ln>
              <a:effectLst/>
              <a:uLnTx/>
              <a:uFillTx/>
              <a:latin typeface="Segoe UI"/>
              <a:cs typeface="Sarabun Light"/>
            </a:endParaRPr>
          </a:p>
          <a:p>
            <a:pPr marL="0" marR="0" lvl="0" indent="0" algn="l" defTabSz="914377" rtl="0" eaLnBrk="1" fontAlgn="base" latinLnBrk="0" hangingPunct="1">
              <a:lnSpc>
                <a:spcPct val="100000"/>
              </a:lnSpc>
              <a:spcBef>
                <a:spcPts val="0"/>
              </a:spcBef>
              <a:spcAft>
                <a:spcPts val="0"/>
              </a:spcAft>
              <a:buClrTx/>
              <a:buSzTx/>
              <a:buFontTx/>
              <a:buNone/>
              <a:tabLst/>
              <a:defRPr/>
            </a:pPr>
            <a:r>
              <a:rPr kumimoji="0" lang="en-US" sz="1200" b="0" i="0" u="none" strike="noStrike" kern="1200" cap="none" spc="-40" normalizeH="0" baseline="0" noProof="0">
                <a:ln>
                  <a:noFill/>
                </a:ln>
                <a:effectLst/>
                <a:uLnTx/>
                <a:uFillTx/>
                <a:latin typeface="Segoe UI"/>
                <a:ea typeface="+mn-ea"/>
                <a:cs typeface="Sarabun Light"/>
              </a:rPr>
              <a:t> </a:t>
            </a:r>
            <a:endParaRPr lang="en-US" sz="1200" b="0" i="0" u="none" strike="noStrike" kern="1200" cap="none" spc="-40" normalizeH="0" baseline="0" noProof="0">
              <a:ln>
                <a:noFill/>
              </a:ln>
              <a:effectLst/>
              <a:uLnTx/>
              <a:uFillTx/>
              <a:latin typeface="Segoe UI"/>
              <a:cs typeface="Sarabun Light"/>
            </a:endParaRPr>
          </a:p>
          <a:p>
            <a:pPr marL="0" marR="0" lvl="0" indent="0" algn="l" defTabSz="914377" rtl="0" eaLnBrk="1" fontAlgn="base" latinLnBrk="0" hangingPunct="1">
              <a:lnSpc>
                <a:spcPct val="100000"/>
              </a:lnSpc>
              <a:spcBef>
                <a:spcPts val="0"/>
              </a:spcBef>
              <a:spcAft>
                <a:spcPts val="0"/>
              </a:spcAft>
              <a:buClrTx/>
              <a:buSzTx/>
              <a:buFontTx/>
              <a:buNone/>
              <a:tabLst/>
              <a:defRPr/>
            </a:pPr>
            <a:endParaRPr kumimoji="0" lang="en-US" sz="1200" b="0" i="0" u="none" strike="noStrike" kern="1200" cap="none" spc="-40" normalizeH="0" baseline="0" noProof="0">
              <a:ln>
                <a:noFill/>
              </a:ln>
              <a:effectLst/>
              <a:uLnTx/>
              <a:uFillTx/>
              <a:latin typeface="Segoe UI"/>
              <a:ea typeface="+mn-ea"/>
              <a:cs typeface="Sarabun Light" pitchFamily="2" charset="-34"/>
            </a:endParaRPr>
          </a:p>
          <a:p>
            <a:endParaRPr lang="en-US" sz="1050">
              <a:latin typeface="+mn-lt"/>
              <a:cs typeface="Sarabun Light" pitchFamily="2" charset="-34"/>
            </a:endParaRPr>
          </a:p>
        </p:txBody>
      </p:sp>
      <p:sp>
        <p:nvSpPr>
          <p:cNvPr id="35" name="Text Placeholder 7">
            <a:extLst>
              <a:ext uri="{FF2B5EF4-FFF2-40B4-BE49-F238E27FC236}">
                <a16:creationId xmlns:a16="http://schemas.microsoft.com/office/drawing/2014/main" id="{9EC06FBA-8AD5-F692-8071-F5A5DDDE523C}"/>
              </a:ext>
            </a:extLst>
          </p:cNvPr>
          <p:cNvSpPr txBox="1">
            <a:spLocks/>
          </p:cNvSpPr>
          <p:nvPr/>
        </p:nvSpPr>
        <p:spPr>
          <a:xfrm>
            <a:off x="718106" y="4310573"/>
            <a:ext cx="1817654" cy="1911889"/>
          </a:xfrm>
          <a:prstGeom prst="rect">
            <a:avLst/>
          </a:prstGeom>
          <a:solidFill>
            <a:schemeClr val="tx1">
              <a:lumMod val="75000"/>
              <a:lumOff val="25000"/>
            </a:schemeClr>
          </a:solidFill>
          <a:ln w="3175">
            <a:noFill/>
          </a:ln>
        </p:spPr>
        <p:txBody>
          <a:bodyPr lIns="73152" tIns="73152" rIns="73152" bIns="822960" anchor="t"/>
          <a:lstStyle>
            <a:lvl1pPr marL="0" indent="0" algn="l" defTabSz="914354" rtl="0" eaLnBrk="1" latinLnBrk="0" hangingPunct="1">
              <a:lnSpc>
                <a:spcPct val="100000"/>
              </a:lnSpc>
              <a:spcBef>
                <a:spcPts val="0"/>
              </a:spcBef>
              <a:spcAft>
                <a:spcPts val="800"/>
              </a:spcAft>
              <a:buFont typeface="Arial" panose="020B0604020202020204" pitchFamily="34" charset="0"/>
              <a:buNone/>
              <a:tabLst/>
              <a:defRPr lang="en-US" sz="1400" kern="1200">
                <a:solidFill>
                  <a:schemeClr val="bg1"/>
                </a:solidFill>
                <a:latin typeface="Sarabun" pitchFamily="2" charset="-34"/>
                <a:ea typeface="+mn-ea"/>
                <a:cs typeface="Sarabun" pitchFamily="2" charset="-34"/>
              </a:defRPr>
            </a:lvl1pPr>
            <a:lvl2pPr marL="357699" indent="-349234" algn="l" defTabSz="914354" rtl="0" eaLnBrk="1" latinLnBrk="0" hangingPunct="1">
              <a:lnSpc>
                <a:spcPct val="100000"/>
              </a:lnSpc>
              <a:spcBef>
                <a:spcPts val="0"/>
              </a:spcBef>
              <a:spcAft>
                <a:spcPts val="800"/>
              </a:spcAft>
              <a:buFont typeface="Arial" panose="020B0604020202020204" pitchFamily="34" charset="0"/>
              <a:buChar char="•"/>
              <a:tabLst/>
              <a:defRPr lang="en-US" sz="1100" kern="1200" dirty="0" smtClean="0">
                <a:solidFill>
                  <a:schemeClr val="tx1"/>
                </a:solidFill>
                <a:latin typeface="Sarabun" pitchFamily="2" charset="-34"/>
                <a:ea typeface="+mn-ea"/>
                <a:cs typeface="Sarabun" pitchFamily="2" charset="-34"/>
              </a:defRPr>
            </a:lvl2pPr>
            <a:lvl3pPr marL="656134" indent="-298435" algn="l" defTabSz="914354" rtl="0" eaLnBrk="1" latinLnBrk="0" hangingPunct="1">
              <a:lnSpc>
                <a:spcPct val="100000"/>
              </a:lnSpc>
              <a:spcBef>
                <a:spcPts val="0"/>
              </a:spcBef>
              <a:spcAft>
                <a:spcPts val="800"/>
              </a:spcAft>
              <a:buFont typeface="System Font Regular"/>
              <a:buChar char="⁃"/>
              <a:tabLst/>
              <a:defRPr lang="en-US" sz="1100" kern="1200" dirty="0" smtClean="0">
                <a:solidFill>
                  <a:schemeClr val="tx1"/>
                </a:solidFill>
                <a:latin typeface="Sarabun" pitchFamily="2" charset="-34"/>
                <a:ea typeface="+mn-ea"/>
                <a:cs typeface="Sarabun" pitchFamily="2" charset="-34"/>
              </a:defRPr>
            </a:lvl3pPr>
            <a:lvl4pPr marL="954569" indent="-298435" algn="l" defTabSz="914354" rtl="0" eaLnBrk="1" latinLnBrk="0" hangingPunct="1">
              <a:lnSpc>
                <a:spcPct val="100000"/>
              </a:lnSpc>
              <a:spcBef>
                <a:spcPts val="0"/>
              </a:spcBef>
              <a:spcAft>
                <a:spcPts val="800"/>
              </a:spcAft>
              <a:buFont typeface="System Font Regular"/>
              <a:buChar char="⁃"/>
              <a:tabLst/>
              <a:defRPr lang="en-US" sz="1100" kern="1200" dirty="0" smtClean="0">
                <a:solidFill>
                  <a:schemeClr val="tx1"/>
                </a:solidFill>
                <a:latin typeface="Sarabun" pitchFamily="2" charset="-34"/>
                <a:ea typeface="+mn-ea"/>
                <a:cs typeface="Sarabun" pitchFamily="2" charset="-34"/>
              </a:defRPr>
            </a:lvl4pPr>
            <a:lvl5pPr marL="1303802" indent="-349234" algn="l" defTabSz="914354" rtl="0" eaLnBrk="1" latinLnBrk="0" hangingPunct="1">
              <a:lnSpc>
                <a:spcPct val="100000"/>
              </a:lnSpc>
              <a:spcBef>
                <a:spcPts val="0"/>
              </a:spcBef>
              <a:spcAft>
                <a:spcPts val="800"/>
              </a:spcAft>
              <a:buFont typeface="Arial" panose="020B0604020202020204" pitchFamily="34" charset="0"/>
              <a:buChar char="•"/>
              <a:tabLst/>
              <a:defRPr lang="en-US" sz="1100" kern="1200" dirty="0">
                <a:solidFill>
                  <a:schemeClr val="tx1"/>
                </a:solidFill>
                <a:latin typeface="Sarabun" pitchFamily="2" charset="-34"/>
                <a:ea typeface="+mn-ea"/>
                <a:cs typeface="Sarabun" pitchFamily="2" charset="-34"/>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50" normalizeH="0" baseline="0" noProof="0">
              <a:ln>
                <a:noFill/>
              </a:ln>
              <a:effectLst/>
              <a:uLnTx/>
              <a:uFillTx/>
              <a:latin typeface="Segoe UI"/>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lang="en-US" sz="1200" b="1" spc="50">
              <a:latin typeface="Segoe UI"/>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50" normalizeH="0" baseline="0" noProof="0">
                <a:ln>
                  <a:noFill/>
                </a:ln>
                <a:effectLst/>
                <a:uLnTx/>
                <a:uFillTx/>
                <a:latin typeface="Segoe UI"/>
                <a:ea typeface="+mn-ea"/>
                <a:cs typeface="+mn-cs"/>
              </a:rPr>
              <a:t>HIGH-COST CLAIMS</a:t>
            </a:r>
            <a:endParaRPr lang="en-US" sz="1200" b="1" i="0" u="none" strike="noStrike" kern="1200" cap="none" spc="50" normalizeH="0" baseline="0" noProof="0">
              <a:ln>
                <a:noFill/>
              </a:ln>
              <a:effectLst/>
              <a:uLnTx/>
              <a:uFillTx/>
              <a:latin typeface="Segoe UI"/>
              <a:cs typeface="Segoe UI"/>
            </a:endParaRPr>
          </a:p>
          <a:p>
            <a:pPr defTabSz="914377" fontAlgn="base">
              <a:spcAft>
                <a:spcPts val="0"/>
              </a:spcAft>
              <a:defRPr/>
            </a:pPr>
            <a:r>
              <a:rPr kumimoji="0" lang="en-US" sz="1100" b="0" i="0" u="none" strike="noStrike" kern="1200" cap="none" spc="0" normalizeH="0" baseline="0" noProof="0">
                <a:ln>
                  <a:noFill/>
                </a:ln>
                <a:effectLst/>
                <a:uLnTx/>
                <a:uFillTx/>
                <a:latin typeface="Segoe UI"/>
                <a:ea typeface="+mn-ea"/>
                <a:cs typeface="Sarabun Light"/>
              </a:rPr>
              <a:t>Occurrence of </a:t>
            </a:r>
            <a:r>
              <a:rPr lang="en-US" sz="1100">
                <a:latin typeface="Segoe UI"/>
                <a:cs typeface="Sarabun Light"/>
              </a:rPr>
              <a:t>$</a:t>
            </a:r>
            <a:r>
              <a:rPr kumimoji="0" lang="en-US" sz="1100" b="0" i="0" u="none" strike="noStrike" kern="1200" cap="none" spc="0" normalizeH="0" baseline="0" noProof="0">
                <a:ln>
                  <a:noFill/>
                </a:ln>
                <a:effectLst/>
                <a:uLnTx/>
                <a:uFillTx/>
                <a:latin typeface="Segoe UI"/>
                <a:ea typeface="+mn-ea"/>
                <a:cs typeface="Sarabun Light"/>
              </a:rPr>
              <a:t>1M+ claims is increasing</a:t>
            </a:r>
            <a:r>
              <a:rPr lang="en-US" sz="1100">
                <a:latin typeface="Segoe UI"/>
                <a:cs typeface="Sarabun Light"/>
              </a:rPr>
              <a:t>; emerging</a:t>
            </a:r>
            <a:r>
              <a:rPr kumimoji="0" lang="en-US" sz="1100" b="0" i="0" u="none" strike="noStrike" kern="1200" cap="none" spc="0" normalizeH="0" baseline="0" noProof="0">
                <a:ln>
                  <a:noFill/>
                </a:ln>
                <a:effectLst/>
                <a:uLnTx/>
                <a:uFillTx/>
                <a:latin typeface="Segoe UI"/>
                <a:ea typeface="+mn-ea"/>
                <a:cs typeface="Sarabun Light"/>
              </a:rPr>
              <a:t> rare disease treatments</a:t>
            </a:r>
            <a:r>
              <a:rPr lang="en-US" sz="1100">
                <a:latin typeface="Segoe UI"/>
                <a:cs typeface="Sarabun Light"/>
              </a:rPr>
              <a:t> are</a:t>
            </a:r>
            <a:r>
              <a:rPr kumimoji="0" lang="en-US" sz="1100" b="0" i="0" u="none" strike="noStrike" kern="1200" cap="none" spc="0" normalizeH="0" baseline="0" noProof="0">
                <a:ln>
                  <a:noFill/>
                </a:ln>
                <a:effectLst/>
                <a:uLnTx/>
                <a:uFillTx/>
                <a:latin typeface="Segoe UI"/>
                <a:ea typeface="+mn-ea"/>
                <a:cs typeface="Sarabun Light"/>
              </a:rPr>
              <a:t> expected to drive additional high-cost claims in the coming years.</a:t>
            </a:r>
            <a:endParaRPr kumimoji="0" lang="en-GB" sz="1100" b="0" i="0" u="none" strike="noStrike" kern="1200" cap="none" spc="0" normalizeH="0" baseline="0" noProof="0">
              <a:ln>
                <a:noFill/>
              </a:ln>
              <a:effectLst/>
              <a:uLnTx/>
              <a:uFillTx/>
              <a:latin typeface="Segoe UI"/>
              <a:ea typeface="+mn-ea"/>
              <a:cs typeface="Sarabun Light"/>
            </a:endParaRPr>
          </a:p>
          <a:p>
            <a:pPr marL="0" marR="0" lvl="0" indent="0" algn="l" defTabSz="914377" rtl="0" eaLnBrk="1" fontAlgn="base" latinLnBrk="0" hangingPunct="1">
              <a:lnSpc>
                <a:spcPct val="100000"/>
              </a:lnSpc>
              <a:spcBef>
                <a:spcPts val="0"/>
              </a:spcBef>
              <a:spcAft>
                <a:spcPts val="0"/>
              </a:spcAft>
              <a:buClrTx/>
              <a:buSzTx/>
              <a:buFontTx/>
              <a:buNone/>
              <a:tabLst/>
              <a:defRPr/>
            </a:pPr>
            <a:endParaRPr kumimoji="0" lang="en-US" sz="1200" b="0" i="0" u="none" strike="noStrike" kern="1200" cap="none" spc="-40" normalizeH="0" baseline="0" noProof="0">
              <a:ln>
                <a:noFill/>
              </a:ln>
              <a:effectLst/>
              <a:uLnTx/>
              <a:uFillTx/>
              <a:latin typeface="Segoe UI"/>
              <a:ea typeface="+mn-ea"/>
              <a:cs typeface="Sarabun Light" pitchFamily="2" charset="-34"/>
            </a:endParaRPr>
          </a:p>
          <a:p>
            <a:pPr marL="0" marR="0" lvl="0" indent="0" algn="l" defTabSz="914377" rtl="0" eaLnBrk="1" fontAlgn="base" latinLnBrk="0" hangingPunct="1">
              <a:lnSpc>
                <a:spcPct val="100000"/>
              </a:lnSpc>
              <a:spcBef>
                <a:spcPts val="0"/>
              </a:spcBef>
              <a:spcAft>
                <a:spcPts val="0"/>
              </a:spcAft>
              <a:buClrTx/>
              <a:buSzTx/>
              <a:buFontTx/>
              <a:buNone/>
              <a:tabLst/>
              <a:defRPr/>
            </a:pPr>
            <a:r>
              <a:rPr kumimoji="0" lang="en-US" sz="1200" b="0" i="0" u="none" strike="noStrike" kern="1200" cap="none" spc="-40" normalizeH="0" baseline="0" noProof="0">
                <a:ln>
                  <a:noFill/>
                </a:ln>
                <a:effectLst/>
                <a:uLnTx/>
                <a:uFillTx/>
                <a:latin typeface="Segoe UI"/>
                <a:ea typeface="+mn-ea"/>
                <a:cs typeface="Sarabun Light"/>
              </a:rPr>
              <a:t> </a:t>
            </a:r>
            <a:endParaRPr lang="en-US" sz="1200" b="0" i="0" u="none" strike="noStrike" kern="1200" cap="none" spc="-40" normalizeH="0" baseline="0" noProof="0">
              <a:ln>
                <a:noFill/>
              </a:ln>
              <a:effectLst/>
              <a:uLnTx/>
              <a:uFillTx/>
              <a:latin typeface="Segoe UI"/>
              <a:cs typeface="Sarabun Light"/>
            </a:endParaRPr>
          </a:p>
          <a:p>
            <a:pPr marL="0" marR="0" lvl="0" indent="0" algn="l" defTabSz="914377" rtl="0" eaLnBrk="1" fontAlgn="base" latinLnBrk="0" hangingPunct="1">
              <a:lnSpc>
                <a:spcPct val="100000"/>
              </a:lnSpc>
              <a:spcBef>
                <a:spcPts val="0"/>
              </a:spcBef>
              <a:spcAft>
                <a:spcPts val="0"/>
              </a:spcAft>
              <a:buClrTx/>
              <a:buSzTx/>
              <a:buFontTx/>
              <a:buNone/>
              <a:tabLst/>
              <a:defRPr/>
            </a:pPr>
            <a:endParaRPr kumimoji="0" lang="en-US" sz="1200" b="0" i="0" u="none" strike="noStrike" kern="1200" cap="none" spc="-40" normalizeH="0" baseline="0" noProof="0">
              <a:ln>
                <a:noFill/>
              </a:ln>
              <a:effectLst/>
              <a:uLnTx/>
              <a:uFillTx/>
              <a:latin typeface="Segoe UI"/>
              <a:ea typeface="+mn-ea"/>
              <a:cs typeface="Sarabun Light" pitchFamily="2" charset="-34"/>
            </a:endParaRPr>
          </a:p>
          <a:p>
            <a:endParaRPr lang="en-US" sz="1050">
              <a:latin typeface="+mn-lt"/>
              <a:cs typeface="Sarabun Light" pitchFamily="2" charset="-34"/>
            </a:endParaRPr>
          </a:p>
        </p:txBody>
      </p:sp>
      <p:pic>
        <p:nvPicPr>
          <p:cNvPr id="36" name="Graphic 35" descr="Upward trend outline">
            <a:extLst>
              <a:ext uri="{FF2B5EF4-FFF2-40B4-BE49-F238E27FC236}">
                <a16:creationId xmlns:a16="http://schemas.microsoft.com/office/drawing/2014/main" id="{D7267F9F-C834-1AA0-CD93-672DA63F078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1425" y="4348673"/>
            <a:ext cx="365760" cy="365760"/>
          </a:xfrm>
          <a:prstGeom prst="rect">
            <a:avLst/>
          </a:prstGeom>
        </p:spPr>
      </p:pic>
      <p:pic>
        <p:nvPicPr>
          <p:cNvPr id="37" name="Graphic 36" descr="Priorities outline">
            <a:extLst>
              <a:ext uri="{FF2B5EF4-FFF2-40B4-BE49-F238E27FC236}">
                <a16:creationId xmlns:a16="http://schemas.microsoft.com/office/drawing/2014/main" id="{0BEE106D-DF92-C888-1769-C4A8BF8B2F4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1390" y="4378306"/>
            <a:ext cx="365760" cy="365760"/>
          </a:xfrm>
          <a:prstGeom prst="rect">
            <a:avLst/>
          </a:prstGeom>
        </p:spPr>
      </p:pic>
      <p:pic>
        <p:nvPicPr>
          <p:cNvPr id="38" name="Graphic 37" descr="Needle outline">
            <a:extLst>
              <a:ext uri="{FF2B5EF4-FFF2-40B4-BE49-F238E27FC236}">
                <a16:creationId xmlns:a16="http://schemas.microsoft.com/office/drawing/2014/main" id="{E5A4246C-528B-E0AD-5ABE-053B0C785C3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089962" y="2148847"/>
            <a:ext cx="365760" cy="365760"/>
          </a:xfrm>
          <a:prstGeom prst="rect">
            <a:avLst/>
          </a:prstGeom>
        </p:spPr>
      </p:pic>
      <p:pic>
        <p:nvPicPr>
          <p:cNvPr id="39" name="Graphic 38" descr="Heartbeat outline">
            <a:extLst>
              <a:ext uri="{FF2B5EF4-FFF2-40B4-BE49-F238E27FC236}">
                <a16:creationId xmlns:a16="http://schemas.microsoft.com/office/drawing/2014/main" id="{9A11FBA2-8075-92B7-B0A9-A6D346EE08A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1793" y="2120307"/>
            <a:ext cx="399308" cy="399308"/>
          </a:xfrm>
          <a:prstGeom prst="rect">
            <a:avLst/>
          </a:prstGeom>
        </p:spPr>
      </p:pic>
      <p:pic>
        <p:nvPicPr>
          <p:cNvPr id="40" name="Graphic 39" descr="Medicine outline">
            <a:extLst>
              <a:ext uri="{FF2B5EF4-FFF2-40B4-BE49-F238E27FC236}">
                <a16:creationId xmlns:a16="http://schemas.microsoft.com/office/drawing/2014/main" id="{9F67DDA7-D55A-5802-1F5A-05D867FC45F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572663" y="2148847"/>
            <a:ext cx="365760" cy="365760"/>
          </a:xfrm>
          <a:prstGeom prst="rect">
            <a:avLst/>
          </a:prstGeom>
        </p:spPr>
      </p:pic>
      <p:sp>
        <p:nvSpPr>
          <p:cNvPr id="8" name="TextBox 7">
            <a:extLst>
              <a:ext uri="{FF2B5EF4-FFF2-40B4-BE49-F238E27FC236}">
                <a16:creationId xmlns:a16="http://schemas.microsoft.com/office/drawing/2014/main" id="{6A15C1B6-4B57-FF75-AC21-6D9AF6D7C01F}"/>
              </a:ext>
            </a:extLst>
          </p:cNvPr>
          <p:cNvSpPr txBox="1"/>
          <p:nvPr/>
        </p:nvSpPr>
        <p:spPr>
          <a:xfrm>
            <a:off x="8101379" y="5833622"/>
            <a:ext cx="3613061" cy="401713"/>
          </a:xfrm>
          <a:prstGeom prst="rect">
            <a:avLst/>
          </a:prstGeom>
          <a:noFill/>
        </p:spPr>
        <p:txBody>
          <a:bodyPr wrap="square">
            <a:spAutoFit/>
          </a:bodyPr>
          <a:lstStyle/>
          <a:p>
            <a:pPr marL="0" marR="0" algn="ctr" fontAlgn="base">
              <a:lnSpc>
                <a:spcPct val="115000"/>
              </a:lnSpc>
              <a:spcAft>
                <a:spcPts val="800"/>
              </a:spcAft>
              <a:buNone/>
            </a:pPr>
            <a:r>
              <a:rPr lang="en-US" sz="900" i="1" kern="0">
                <a:solidFill>
                  <a:schemeClr val="bg2">
                    <a:lumMod val="40000"/>
                    <a:lumOff val="60000"/>
                  </a:schemeClr>
                </a:solidFill>
                <a:effectLst/>
                <a:latin typeface="Segoe UI" panose="020B0502040204020203" pitchFamily="34" charset="0"/>
                <a:ea typeface="Times New Roman" panose="02020603050405020304" pitchFamily="18" charset="0"/>
                <a:cs typeface="Times New Roman" panose="02020603050405020304" pitchFamily="18" charset="0"/>
              </a:rPr>
              <a:t>Source: 2025 Trend Study; Medical and pharmacy combined allowed claims, per employee, per year. *Projected totals.</a:t>
            </a:r>
            <a:endParaRPr lang="en-US" sz="900" kern="100">
              <a:solidFill>
                <a:schemeClr val="bg2">
                  <a:lumMod val="40000"/>
                  <a:lumOff val="60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A43D501A-D559-098E-4304-ADDBDDE1CFA2}"/>
              </a:ext>
            </a:extLst>
          </p:cNvPr>
          <p:cNvSpPr txBox="1"/>
          <p:nvPr/>
        </p:nvSpPr>
        <p:spPr>
          <a:xfrm>
            <a:off x="7248215" y="6411183"/>
            <a:ext cx="4459856" cy="200055"/>
          </a:xfrm>
          <a:prstGeom prst="rect">
            <a:avLst/>
          </a:prstGeom>
          <a:noFill/>
        </p:spPr>
        <p:txBody>
          <a:bodyPr wrap="square" rtlCol="0">
            <a:spAutoFit/>
          </a:bodyPr>
          <a:lstStyle/>
          <a:p>
            <a:pPr algn="r"/>
            <a:r>
              <a:rPr lang="en-US" sz="700" i="1" baseline="30000">
                <a:solidFill>
                  <a:schemeClr val="bg1">
                    <a:lumMod val="65000"/>
                  </a:schemeClr>
                </a:solidFill>
              </a:rPr>
              <a:t>1</a:t>
            </a:r>
            <a:r>
              <a:rPr lang="en-US" sz="700" i="1">
                <a:solidFill>
                  <a:schemeClr val="bg1">
                    <a:lumMod val="65000"/>
                  </a:schemeClr>
                </a:solidFill>
              </a:rPr>
              <a:t>Not including the impact of GLP-1s for weight management</a:t>
            </a:r>
          </a:p>
        </p:txBody>
      </p:sp>
      <p:sp>
        <p:nvSpPr>
          <p:cNvPr id="4" name="TextBox 3">
            <a:extLst>
              <a:ext uri="{FF2B5EF4-FFF2-40B4-BE49-F238E27FC236}">
                <a16:creationId xmlns:a16="http://schemas.microsoft.com/office/drawing/2014/main" id="{62084BC5-43DA-DD2A-E05A-508FA12B065F}"/>
              </a:ext>
            </a:extLst>
          </p:cNvPr>
          <p:cNvSpPr txBox="1"/>
          <p:nvPr/>
        </p:nvSpPr>
        <p:spPr>
          <a:xfrm>
            <a:off x="650965" y="874920"/>
            <a:ext cx="6337913" cy="307777"/>
          </a:xfrm>
          <a:prstGeom prst="rect">
            <a:avLst/>
          </a:prstGeom>
          <a:noFill/>
        </p:spPr>
        <p:txBody>
          <a:bodyPr wrap="square" rtlCol="0">
            <a:spAutoFit/>
          </a:bodyPr>
          <a:lstStyle/>
          <a:p>
            <a:r>
              <a:rPr lang="en-US" sz="1400">
                <a:solidFill>
                  <a:schemeClr val="accent1"/>
                </a:solidFill>
              </a:rPr>
              <a:t>PROJECTED ANNUAL TREND OF </a:t>
            </a:r>
            <a:r>
              <a:rPr lang="en-US" sz="1400" b="1">
                <a:solidFill>
                  <a:schemeClr val="accent1"/>
                </a:solidFill>
              </a:rPr>
              <a:t>+9% IS UNSUSTAINABLE</a:t>
            </a:r>
          </a:p>
        </p:txBody>
      </p:sp>
      <p:sp>
        <p:nvSpPr>
          <p:cNvPr id="11" name="Title 1">
            <a:extLst>
              <a:ext uri="{FF2B5EF4-FFF2-40B4-BE49-F238E27FC236}">
                <a16:creationId xmlns:a16="http://schemas.microsoft.com/office/drawing/2014/main" id="{C689D6E5-2749-23E7-40D7-A4B01AF46ED0}"/>
              </a:ext>
            </a:extLst>
          </p:cNvPr>
          <p:cNvSpPr>
            <a:spLocks noGrp="1"/>
          </p:cNvSpPr>
          <p:nvPr>
            <p:ph type="title"/>
          </p:nvPr>
        </p:nvSpPr>
        <p:spPr>
          <a:xfrm>
            <a:off x="624070" y="295124"/>
            <a:ext cx="10933459" cy="590931"/>
          </a:xfrm>
        </p:spPr>
        <p:txBody>
          <a:bodyPr/>
          <a:lstStyle/>
          <a:p>
            <a:r>
              <a:rPr lang="en-US" sz="3600" b="1"/>
              <a:t>Market dictates the playing field</a:t>
            </a:r>
          </a:p>
        </p:txBody>
      </p:sp>
      <p:grpSp>
        <p:nvGrpSpPr>
          <p:cNvPr id="12" name="Group 11">
            <a:extLst>
              <a:ext uri="{FF2B5EF4-FFF2-40B4-BE49-F238E27FC236}">
                <a16:creationId xmlns:a16="http://schemas.microsoft.com/office/drawing/2014/main" id="{AEA0FED7-20ED-5A57-3F5E-7A069E3D7C23}"/>
              </a:ext>
            </a:extLst>
          </p:cNvPr>
          <p:cNvGrpSpPr/>
          <p:nvPr/>
        </p:nvGrpSpPr>
        <p:grpSpPr>
          <a:xfrm>
            <a:off x="8101379" y="1998046"/>
            <a:ext cx="3805518" cy="300184"/>
            <a:chOff x="7812355" y="2052238"/>
            <a:chExt cx="3805518" cy="300184"/>
          </a:xfrm>
        </p:grpSpPr>
        <p:cxnSp>
          <p:nvCxnSpPr>
            <p:cNvPr id="13" name="Straight Connector 12">
              <a:extLst>
                <a:ext uri="{FF2B5EF4-FFF2-40B4-BE49-F238E27FC236}">
                  <a16:creationId xmlns:a16="http://schemas.microsoft.com/office/drawing/2014/main" id="{EDEA9C9A-41A7-2CC1-62F4-DF9C057BE907}"/>
                </a:ext>
              </a:extLst>
            </p:cNvPr>
            <p:cNvCxnSpPr>
              <a:cxnSpLocks/>
            </p:cNvCxnSpPr>
            <p:nvPr/>
          </p:nvCxnSpPr>
          <p:spPr>
            <a:xfrm>
              <a:off x="7828351" y="2352422"/>
              <a:ext cx="3693293"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A75451C-6EEB-BAE2-53C8-50D22AB234F2}"/>
                </a:ext>
              </a:extLst>
            </p:cNvPr>
            <p:cNvSpPr txBox="1"/>
            <p:nvPr/>
          </p:nvSpPr>
          <p:spPr>
            <a:xfrm>
              <a:off x="7812355" y="2052238"/>
              <a:ext cx="3805518" cy="233590"/>
            </a:xfrm>
            <a:prstGeom prst="rect">
              <a:avLst/>
            </a:prstGeom>
            <a:noFill/>
          </p:spPr>
          <p:txBody>
            <a:bodyPr wrap="square" lIns="0" tIns="0" rIns="0" bIns="0">
              <a:spAutoFit/>
            </a:bodyPr>
            <a:lstStyle/>
            <a:p>
              <a:pPr marL="0" marR="0" algn="ctr" fontAlgn="base">
                <a:lnSpc>
                  <a:spcPct val="115000"/>
                </a:lnSpc>
                <a:spcAft>
                  <a:spcPts val="800"/>
                </a:spcAft>
                <a:buNone/>
              </a:pPr>
              <a:r>
                <a:rPr lang="en-US" sz="1400" b="1" kern="0">
                  <a:solidFill>
                    <a:schemeClr val="bg1"/>
                  </a:solidFill>
                  <a:effectLst/>
                  <a:latin typeface="Segoe UI" panose="020B0502040204020203" pitchFamily="34" charset="0"/>
                  <a:ea typeface="Times New Roman" panose="02020603050405020304" pitchFamily="18" charset="0"/>
                  <a:cs typeface="Times New Roman" panose="02020603050405020304" pitchFamily="18" charset="0"/>
                </a:rPr>
                <a:t>AVERAGE TOTAL ALLOWED CLAIMS PEPY</a:t>
              </a:r>
              <a:r>
                <a:rPr lang="en-US" sz="1100" b="1" kern="0" baseline="30000">
                  <a:solidFill>
                    <a:schemeClr val="bg1"/>
                  </a:solidFill>
                  <a:latin typeface="Segoe UI" panose="020B0502040204020203" pitchFamily="34" charset="0"/>
                  <a:ea typeface="Times New Roman" panose="02020603050405020304" pitchFamily="18" charset="0"/>
                  <a:cs typeface="Times New Roman" panose="02020603050405020304" pitchFamily="18" charset="0"/>
                </a:rPr>
                <a:t>1</a:t>
              </a:r>
              <a:endParaRPr lang="en-US" sz="1400" kern="100" baseline="300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grpSp>
      <p:sp>
        <p:nvSpPr>
          <p:cNvPr id="3" name="TextBox 2">
            <a:extLst>
              <a:ext uri="{FF2B5EF4-FFF2-40B4-BE49-F238E27FC236}">
                <a16:creationId xmlns:a16="http://schemas.microsoft.com/office/drawing/2014/main" id="{571B25A8-FD11-3712-672D-003E4F43878D}"/>
              </a:ext>
            </a:extLst>
          </p:cNvPr>
          <p:cNvSpPr txBox="1"/>
          <p:nvPr/>
        </p:nvSpPr>
        <p:spPr>
          <a:xfrm>
            <a:off x="624070" y="1714463"/>
            <a:ext cx="7081345" cy="261610"/>
          </a:xfrm>
          <a:prstGeom prst="rect">
            <a:avLst/>
          </a:prstGeom>
          <a:noFill/>
        </p:spPr>
        <p:txBody>
          <a:bodyPr wrap="square" lIns="91440" tIns="45720" rIns="91440" bIns="45720" rtlCol="0" anchor="t">
            <a:spAutoFit/>
          </a:bodyPr>
          <a:lstStyle/>
          <a:p>
            <a:r>
              <a:rPr lang="en-US" sz="1100">
                <a:solidFill>
                  <a:schemeClr val="bg1"/>
                </a:solidFill>
              </a:rPr>
              <a:t>Employer costs are rising due to utilization (+3.0% Med/+3.9% Rx) and higher prices (+4.0% Med/+5.2% Rx).</a:t>
            </a:r>
            <a:endParaRPr lang="en-US" sz="1100" b="1">
              <a:solidFill>
                <a:schemeClr val="bg1"/>
              </a:solidFill>
            </a:endParaRPr>
          </a:p>
        </p:txBody>
      </p:sp>
      <p:sp>
        <p:nvSpPr>
          <p:cNvPr id="5" name="Text Placeholder 8">
            <a:extLst>
              <a:ext uri="{FF2B5EF4-FFF2-40B4-BE49-F238E27FC236}">
                <a16:creationId xmlns:a16="http://schemas.microsoft.com/office/drawing/2014/main" id="{3F84FF0D-F7C9-BA46-41F6-E2CF42710201}"/>
              </a:ext>
            </a:extLst>
          </p:cNvPr>
          <p:cNvSpPr txBox="1">
            <a:spLocks/>
          </p:cNvSpPr>
          <p:nvPr/>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5</a:t>
            </a:fld>
            <a:r>
              <a:rPr lang="en-US" sz="933" spc="13" baseline="0">
                <a:solidFill>
                  <a:schemeClr val="bg1"/>
                </a:solidFill>
              </a:rPr>
              <a:t>  |  LOCKTON</a:t>
            </a:r>
          </a:p>
        </p:txBody>
      </p:sp>
    </p:spTree>
    <p:extLst>
      <p:ext uri="{BB962C8B-B14F-4D97-AF65-F5344CB8AC3E}">
        <p14:creationId xmlns:p14="http://schemas.microsoft.com/office/powerpoint/2010/main" val="918325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5813F-7EA0-98DA-A3DD-8DB9AA67F98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1B555C1-599D-4ACE-16C2-C762D4CF270C}"/>
              </a:ext>
            </a:extLst>
          </p:cNvPr>
          <p:cNvSpPr>
            <a:spLocks noGrp="1"/>
          </p:cNvSpPr>
          <p:nvPr>
            <p:ph type="body" sz="quarter" idx="13"/>
          </p:nvPr>
        </p:nvSpPr>
        <p:spPr>
          <a:xfrm>
            <a:off x="1" y="472698"/>
            <a:ext cx="12192000" cy="769442"/>
          </a:xfrm>
        </p:spPr>
        <p:txBody>
          <a:bodyPr/>
          <a:lstStyle/>
          <a:p>
            <a:pPr algn="ctr"/>
            <a:r>
              <a:rPr lang="en-US" sz="3600" kern="1000" cap="none">
                <a:solidFill>
                  <a:schemeClr val="accent1"/>
                </a:solidFill>
              </a:rPr>
              <a:t>COST REMAINS </a:t>
            </a:r>
            <a:r>
              <a:rPr lang="en-US" sz="3600" kern="1000" cap="none"/>
              <a:t>THE TOP PRIORITY FOR EMPLOYERS</a:t>
            </a:r>
          </a:p>
        </p:txBody>
      </p:sp>
      <p:sp>
        <p:nvSpPr>
          <p:cNvPr id="21" name="TextBox 20">
            <a:extLst>
              <a:ext uri="{FF2B5EF4-FFF2-40B4-BE49-F238E27FC236}">
                <a16:creationId xmlns:a16="http://schemas.microsoft.com/office/drawing/2014/main" id="{68BDFFE1-EA4A-09D3-7375-45624BC9A3B2}"/>
              </a:ext>
            </a:extLst>
          </p:cNvPr>
          <p:cNvSpPr txBox="1"/>
          <p:nvPr/>
        </p:nvSpPr>
        <p:spPr>
          <a:xfrm>
            <a:off x="3272117" y="1636410"/>
            <a:ext cx="5647765" cy="338554"/>
          </a:xfrm>
          <a:prstGeom prst="rect">
            <a:avLst/>
          </a:prstGeom>
          <a:noFill/>
        </p:spPr>
        <p:txBody>
          <a:bodyPr wrap="square">
            <a:spAutoFit/>
          </a:bodyPr>
          <a:lstStyle/>
          <a:p>
            <a:pPr algn="ctr"/>
            <a:r>
              <a:rPr lang="en-US" sz="1600" u="sng">
                <a:uFill>
                  <a:solidFill>
                    <a:schemeClr val="accent1"/>
                  </a:solidFill>
                </a:uFill>
                <a:latin typeface="+mj-lt"/>
              </a:rPr>
              <a:t>2026 EMPLOYER BENEFIT PLAN PRIORITIES</a:t>
            </a:r>
          </a:p>
        </p:txBody>
      </p:sp>
      <p:sp>
        <p:nvSpPr>
          <p:cNvPr id="22" name="TextBox 21">
            <a:extLst>
              <a:ext uri="{FF2B5EF4-FFF2-40B4-BE49-F238E27FC236}">
                <a16:creationId xmlns:a16="http://schemas.microsoft.com/office/drawing/2014/main" id="{2038B906-4B7B-ACC9-2ADE-D3F2508DC5A2}"/>
              </a:ext>
            </a:extLst>
          </p:cNvPr>
          <p:cNvSpPr txBox="1"/>
          <p:nvPr/>
        </p:nvSpPr>
        <p:spPr>
          <a:xfrm>
            <a:off x="7520195" y="6435239"/>
            <a:ext cx="3816821" cy="215444"/>
          </a:xfrm>
          <a:prstGeom prst="rect">
            <a:avLst/>
          </a:prstGeom>
          <a:noFill/>
        </p:spPr>
        <p:txBody>
          <a:bodyPr wrap="square" lIns="91440" tIns="45720" rIns="91440" bIns="45720" anchor="t">
            <a:spAutoFit/>
          </a:bodyPr>
          <a:lstStyle/>
          <a:p>
            <a:pPr algn="r"/>
            <a:r>
              <a:rPr lang="en-US" sz="800">
                <a:solidFill>
                  <a:schemeClr val="tx2">
                    <a:lumMod val="60000"/>
                    <a:lumOff val="40000"/>
                  </a:schemeClr>
                </a:solidFill>
                <a:latin typeface="+mj-lt"/>
              </a:rPr>
              <a:t>Source: 2026 Lockton National Benefits Survey</a:t>
            </a:r>
            <a:endParaRPr lang="en-US" sz="800">
              <a:solidFill>
                <a:schemeClr val="tx2">
                  <a:lumMod val="60000"/>
                  <a:lumOff val="40000"/>
                </a:schemeClr>
              </a:solidFill>
              <a:latin typeface="+mj-lt"/>
              <a:cs typeface="Segoe UI"/>
            </a:endParaRPr>
          </a:p>
        </p:txBody>
      </p:sp>
      <p:pic>
        <p:nvPicPr>
          <p:cNvPr id="7" name="Picture 6">
            <a:extLst>
              <a:ext uri="{FF2B5EF4-FFF2-40B4-BE49-F238E27FC236}">
                <a16:creationId xmlns:a16="http://schemas.microsoft.com/office/drawing/2014/main" id="{BEA9E7DE-19E4-ACE9-8448-D96327434BD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38004" y="2186153"/>
            <a:ext cx="10530726" cy="3659614"/>
          </a:xfrm>
          <a:prstGeom prst="rect">
            <a:avLst/>
          </a:prstGeom>
        </p:spPr>
      </p:pic>
    </p:spTree>
    <p:extLst>
      <p:ext uri="{BB962C8B-B14F-4D97-AF65-F5344CB8AC3E}">
        <p14:creationId xmlns:p14="http://schemas.microsoft.com/office/powerpoint/2010/main" val="2845336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D1723-58A9-0C2C-E762-D1A8B9E22BB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680396C-2414-4821-81CF-5999A56DA959}"/>
              </a:ext>
            </a:extLst>
          </p:cNvPr>
          <p:cNvSpPr>
            <a:spLocks noGrp="1"/>
          </p:cNvSpPr>
          <p:nvPr>
            <p:ph type="title"/>
          </p:nvPr>
        </p:nvSpPr>
        <p:spPr/>
        <p:txBody>
          <a:bodyPr/>
          <a:lstStyle/>
          <a:p>
            <a:r>
              <a:rPr lang="en-US">
                <a:ea typeface="Segoe UI Black"/>
                <a:cs typeface="Segoe UI"/>
              </a:rPr>
              <a:t>Take the wheel</a:t>
            </a:r>
            <a:endParaRPr lang="en-US">
              <a:cs typeface="Segoe UI"/>
            </a:endParaRPr>
          </a:p>
        </p:txBody>
      </p:sp>
      <p:sp>
        <p:nvSpPr>
          <p:cNvPr id="3" name="Text Placeholder 2">
            <a:extLst>
              <a:ext uri="{FF2B5EF4-FFF2-40B4-BE49-F238E27FC236}">
                <a16:creationId xmlns:a16="http://schemas.microsoft.com/office/drawing/2014/main" id="{917B3AB7-066C-C019-B4F7-25277010B62F}"/>
              </a:ext>
            </a:extLst>
          </p:cNvPr>
          <p:cNvSpPr>
            <a:spLocks noGrp="1"/>
          </p:cNvSpPr>
          <p:nvPr>
            <p:ph type="subTitle" idx="1"/>
          </p:nvPr>
        </p:nvSpPr>
        <p:spPr/>
        <p:txBody>
          <a:bodyPr/>
          <a:lstStyle/>
          <a:p>
            <a:r>
              <a:rPr lang="en-US"/>
              <a:t>Understand Drivers Shaping the Road Ahead</a:t>
            </a:r>
          </a:p>
        </p:txBody>
      </p:sp>
    </p:spTree>
    <p:extLst>
      <p:ext uri="{BB962C8B-B14F-4D97-AF65-F5344CB8AC3E}">
        <p14:creationId xmlns:p14="http://schemas.microsoft.com/office/powerpoint/2010/main" val="3851111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6CBF6-407E-63B4-6D1A-8DC84A93FEE9}"/>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A3EBF2E-CDF7-E5C1-8717-AB75F87DD4D4}"/>
              </a:ext>
            </a:extLst>
          </p:cNvPr>
          <p:cNvSpPr/>
          <p:nvPr/>
        </p:nvSpPr>
        <p:spPr>
          <a:xfrm>
            <a:off x="0" y="0"/>
            <a:ext cx="12192000" cy="14400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C5F662A-2D72-82C5-79B4-1DF92734552E}"/>
              </a:ext>
            </a:extLst>
          </p:cNvPr>
          <p:cNvSpPr>
            <a:spLocks noGrp="1"/>
          </p:cNvSpPr>
          <p:nvPr>
            <p:ph type="title"/>
          </p:nvPr>
        </p:nvSpPr>
        <p:spPr>
          <a:xfrm>
            <a:off x="3541929" y="411878"/>
            <a:ext cx="5108141" cy="683264"/>
          </a:xfrm>
        </p:spPr>
        <p:txBody>
          <a:bodyPr vert="horz" wrap="square" lIns="91440" tIns="91440" rIns="91440" bIns="91440" rtlCol="0" anchor="b" anchorCtr="0">
            <a:spAutoFit/>
          </a:bodyPr>
          <a:lstStyle/>
          <a:p>
            <a:pPr algn="ctr"/>
            <a:r>
              <a:rPr lang="en-US" sz="3600" b="1">
                <a:solidFill>
                  <a:sysClr val="windowText" lastClr="000000"/>
                </a:solidFill>
                <a:ea typeface="Segoe UI Black"/>
              </a:rPr>
              <a:t>WHY DATA MATTERS</a:t>
            </a:r>
            <a:endParaRPr lang="en-US" sz="3600" b="1">
              <a:solidFill>
                <a:sysClr val="windowText" lastClr="000000"/>
              </a:solidFill>
            </a:endParaRPr>
          </a:p>
        </p:txBody>
      </p:sp>
      <p:sp>
        <p:nvSpPr>
          <p:cNvPr id="211" name="TextBox 210">
            <a:extLst>
              <a:ext uri="{FF2B5EF4-FFF2-40B4-BE49-F238E27FC236}">
                <a16:creationId xmlns:a16="http://schemas.microsoft.com/office/drawing/2014/main" id="{DE6FCA4B-29A2-BAAF-7AEF-AE0E449C14FC}"/>
              </a:ext>
            </a:extLst>
          </p:cNvPr>
          <p:cNvSpPr txBox="1"/>
          <p:nvPr/>
        </p:nvSpPr>
        <p:spPr>
          <a:xfrm>
            <a:off x="2117934" y="5435355"/>
            <a:ext cx="3635379" cy="461665"/>
          </a:xfrm>
          <a:prstGeom prst="rect">
            <a:avLst/>
          </a:prstGeom>
          <a:noFill/>
        </p:spPr>
        <p:txBody>
          <a:bodyPr rot="0" spcFirstLastPara="0" vertOverflow="overflow" horzOverflow="overflow" vert="horz" wrap="square" lIns="91440" tIns="91440" rIns="91440" bIns="91440" numCol="1" spcCol="0" rtlCol="0" fromWordArt="0" anchor="t" anchorCtr="0" forceAA="0" compatLnSpc="1">
            <a:prstTxWarp prst="textNoShape">
              <a:avLst/>
            </a:prstTxWarp>
            <a:spAutoFit/>
          </a:bodyPr>
          <a:lstStyle/>
          <a:p>
            <a:pPr algn="ctr"/>
            <a:r>
              <a:rPr lang="en-US">
                <a:solidFill>
                  <a:srgbClr val="FFFFFF"/>
                </a:solidFill>
                <a:cs typeface="Segoe UI"/>
              </a:rPr>
              <a:t>Evolving Employee Expectations</a:t>
            </a:r>
          </a:p>
        </p:txBody>
      </p:sp>
      <p:sp>
        <p:nvSpPr>
          <p:cNvPr id="212" name="TextBox 211">
            <a:extLst>
              <a:ext uri="{FF2B5EF4-FFF2-40B4-BE49-F238E27FC236}">
                <a16:creationId xmlns:a16="http://schemas.microsoft.com/office/drawing/2014/main" id="{C08F155A-BB11-9772-F626-C2CA5685E271}"/>
              </a:ext>
            </a:extLst>
          </p:cNvPr>
          <p:cNvSpPr txBox="1"/>
          <p:nvPr/>
        </p:nvSpPr>
        <p:spPr>
          <a:xfrm>
            <a:off x="7015581" y="5435356"/>
            <a:ext cx="2470815" cy="461665"/>
          </a:xfrm>
          <a:prstGeom prst="rect">
            <a:avLst/>
          </a:prstGeom>
          <a:noFill/>
        </p:spPr>
        <p:txBody>
          <a:bodyPr rot="0" spcFirstLastPara="0" vertOverflow="overflow" horzOverflow="overflow" vert="horz" wrap="square" lIns="91440" tIns="91440" rIns="91440" bIns="91440" numCol="1" spcCol="0" rtlCol="0" fromWordArt="0" anchor="t" anchorCtr="0" forceAA="0" compatLnSpc="1">
            <a:prstTxWarp prst="textNoShape">
              <a:avLst/>
            </a:prstTxWarp>
            <a:spAutoFit/>
          </a:bodyPr>
          <a:lstStyle/>
          <a:p>
            <a:pPr algn="ctr"/>
            <a:r>
              <a:rPr lang="en-US">
                <a:solidFill>
                  <a:srgbClr val="FFFFFF"/>
                </a:solidFill>
                <a:cs typeface="Segoe UI"/>
              </a:rPr>
              <a:t>One Big Beautiful Bill</a:t>
            </a:r>
          </a:p>
        </p:txBody>
      </p:sp>
      <p:cxnSp>
        <p:nvCxnSpPr>
          <p:cNvPr id="7" name="Straight Arrow Connector 6">
            <a:extLst>
              <a:ext uri="{FF2B5EF4-FFF2-40B4-BE49-F238E27FC236}">
                <a16:creationId xmlns:a16="http://schemas.microsoft.com/office/drawing/2014/main" id="{45C94F32-5A2F-AC7B-C563-54EEAEC30900}"/>
              </a:ext>
            </a:extLst>
          </p:cNvPr>
          <p:cNvCxnSpPr>
            <a:cxnSpLocks/>
          </p:cNvCxnSpPr>
          <p:nvPr/>
        </p:nvCxnSpPr>
        <p:spPr>
          <a:xfrm flipH="1">
            <a:off x="6087972" y="1095142"/>
            <a:ext cx="12577" cy="1638627"/>
          </a:xfrm>
          <a:prstGeom prst="straightConnector1">
            <a:avLst/>
          </a:prstGeom>
          <a:ln w="22225">
            <a:solidFill>
              <a:schemeClr val="accent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9" name="Elbow Connector 38">
            <a:extLst>
              <a:ext uri="{FF2B5EF4-FFF2-40B4-BE49-F238E27FC236}">
                <a16:creationId xmlns:a16="http://schemas.microsoft.com/office/drawing/2014/main" id="{3400529D-3E1E-D05B-E21F-ABC469070226}"/>
              </a:ext>
            </a:extLst>
          </p:cNvPr>
          <p:cNvCxnSpPr>
            <a:cxnSpLocks/>
          </p:cNvCxnSpPr>
          <p:nvPr/>
        </p:nvCxnSpPr>
        <p:spPr>
          <a:xfrm rot="5400000" flipH="1" flipV="1">
            <a:off x="6094631" y="-1606402"/>
            <a:ext cx="12700" cy="8595360"/>
          </a:xfrm>
          <a:prstGeom prst="bentConnector3">
            <a:avLst>
              <a:gd name="adj1" fmla="val 5950591"/>
            </a:avLst>
          </a:prstGeom>
          <a:ln w="22225">
            <a:solidFill>
              <a:schemeClr val="accent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3" name="Straight Arrow Connector 192">
            <a:extLst>
              <a:ext uri="{FF2B5EF4-FFF2-40B4-BE49-F238E27FC236}">
                <a16:creationId xmlns:a16="http://schemas.microsoft.com/office/drawing/2014/main" id="{DEBE0D10-0FB5-2613-1839-A2DC13ABFB0A}"/>
              </a:ext>
            </a:extLst>
          </p:cNvPr>
          <p:cNvCxnSpPr>
            <a:cxnSpLocks/>
          </p:cNvCxnSpPr>
          <p:nvPr/>
        </p:nvCxnSpPr>
        <p:spPr>
          <a:xfrm flipH="1">
            <a:off x="8244700" y="1954853"/>
            <a:ext cx="12577" cy="2269045"/>
          </a:xfrm>
          <a:prstGeom prst="straightConnector1">
            <a:avLst/>
          </a:prstGeom>
          <a:ln w="22225">
            <a:solidFill>
              <a:schemeClr val="accent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94" name="Straight Arrow Connector 193">
            <a:extLst>
              <a:ext uri="{FF2B5EF4-FFF2-40B4-BE49-F238E27FC236}">
                <a16:creationId xmlns:a16="http://schemas.microsoft.com/office/drawing/2014/main" id="{35C3602E-8761-B311-D252-076528CDFADC}"/>
              </a:ext>
            </a:extLst>
          </p:cNvPr>
          <p:cNvCxnSpPr>
            <a:cxnSpLocks/>
          </p:cNvCxnSpPr>
          <p:nvPr/>
        </p:nvCxnSpPr>
        <p:spPr>
          <a:xfrm flipH="1">
            <a:off x="3934724" y="1954853"/>
            <a:ext cx="12577" cy="2269045"/>
          </a:xfrm>
          <a:prstGeom prst="straightConnector1">
            <a:avLst/>
          </a:prstGeom>
          <a:ln w="22225">
            <a:solidFill>
              <a:schemeClr val="accent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95" name="TextBox 194">
            <a:extLst>
              <a:ext uri="{FF2B5EF4-FFF2-40B4-BE49-F238E27FC236}">
                <a16:creationId xmlns:a16="http://schemas.microsoft.com/office/drawing/2014/main" id="{7114141C-3C42-3BDF-B60C-9ED28D9E3166}"/>
              </a:ext>
            </a:extLst>
          </p:cNvPr>
          <p:cNvSpPr txBox="1"/>
          <p:nvPr/>
        </p:nvSpPr>
        <p:spPr>
          <a:xfrm>
            <a:off x="508911" y="3892951"/>
            <a:ext cx="2588780" cy="461665"/>
          </a:xfrm>
          <a:prstGeom prst="rect">
            <a:avLst/>
          </a:prstGeom>
          <a:noFill/>
        </p:spPr>
        <p:txBody>
          <a:bodyPr rot="0" spcFirstLastPara="0" vertOverflow="overflow" horzOverflow="overflow" vert="horz" wrap="square" lIns="91440" tIns="91440" rIns="91440" bIns="91440" numCol="1" spcCol="0" rtlCol="0" fromWordArt="0" anchor="t" anchorCtr="0" forceAA="0" compatLnSpc="1">
            <a:prstTxWarp prst="textNoShape">
              <a:avLst/>
            </a:prstTxWarp>
            <a:spAutoFit/>
          </a:bodyPr>
          <a:lstStyle/>
          <a:p>
            <a:pPr algn="ctr"/>
            <a:r>
              <a:rPr lang="en-US">
                <a:solidFill>
                  <a:schemeClr val="bg1"/>
                </a:solidFill>
                <a:cs typeface="Segoe UI"/>
              </a:rPr>
              <a:t>Rising Healthcare Costs</a:t>
            </a:r>
            <a:endParaRPr lang="en-US">
              <a:solidFill>
                <a:schemeClr val="bg1"/>
              </a:solidFill>
            </a:endParaRPr>
          </a:p>
        </p:txBody>
      </p:sp>
      <p:sp>
        <p:nvSpPr>
          <p:cNvPr id="196" name="TextBox 195">
            <a:extLst>
              <a:ext uri="{FF2B5EF4-FFF2-40B4-BE49-F238E27FC236}">
                <a16:creationId xmlns:a16="http://schemas.microsoft.com/office/drawing/2014/main" id="{2695D1C3-EA74-CB8B-5A80-B4D9A33B96AC}"/>
              </a:ext>
            </a:extLst>
          </p:cNvPr>
          <p:cNvSpPr txBox="1"/>
          <p:nvPr/>
        </p:nvSpPr>
        <p:spPr>
          <a:xfrm>
            <a:off x="4747374" y="3892951"/>
            <a:ext cx="2672098" cy="461665"/>
          </a:xfrm>
          <a:prstGeom prst="rect">
            <a:avLst/>
          </a:prstGeom>
          <a:noFill/>
        </p:spPr>
        <p:txBody>
          <a:bodyPr rot="0" spcFirstLastPara="0" vertOverflow="overflow" horzOverflow="overflow" vert="horz" wrap="square" lIns="91440" tIns="91440" rIns="91440" bIns="91440" numCol="1" spcCol="0" rtlCol="0" fromWordArt="0" anchor="t" anchorCtr="0" forceAA="0" compatLnSpc="1">
            <a:prstTxWarp prst="textNoShape">
              <a:avLst/>
            </a:prstTxWarp>
            <a:spAutoFit/>
          </a:bodyPr>
          <a:lstStyle/>
          <a:p>
            <a:pPr algn="ctr"/>
            <a:r>
              <a:rPr lang="en-US">
                <a:solidFill>
                  <a:schemeClr val="bg1"/>
                </a:solidFill>
                <a:cs typeface="Segoe UI"/>
              </a:rPr>
              <a:t>Uneven Risk Distribution</a:t>
            </a:r>
          </a:p>
        </p:txBody>
      </p:sp>
      <p:sp>
        <p:nvSpPr>
          <p:cNvPr id="197" name="TextBox 196">
            <a:extLst>
              <a:ext uri="{FF2B5EF4-FFF2-40B4-BE49-F238E27FC236}">
                <a16:creationId xmlns:a16="http://schemas.microsoft.com/office/drawing/2014/main" id="{79CCB878-EE34-D0A9-EA07-5B03CACCE3C8}"/>
              </a:ext>
            </a:extLst>
          </p:cNvPr>
          <p:cNvSpPr txBox="1"/>
          <p:nvPr/>
        </p:nvSpPr>
        <p:spPr>
          <a:xfrm>
            <a:off x="8890084" y="3892951"/>
            <a:ext cx="3017154" cy="461665"/>
          </a:xfrm>
          <a:prstGeom prst="rect">
            <a:avLst/>
          </a:prstGeom>
          <a:noFill/>
        </p:spPr>
        <p:txBody>
          <a:bodyPr rot="0" spcFirstLastPara="0" vertOverflow="overflow" horzOverflow="overflow" vert="horz" wrap="square" lIns="91440" tIns="91440" rIns="91440" bIns="91440" numCol="1" spcCol="0" rtlCol="0" fromWordArt="0" anchor="t" anchorCtr="0" forceAA="0" compatLnSpc="1">
            <a:prstTxWarp prst="textNoShape">
              <a:avLst/>
            </a:prstTxWarp>
            <a:spAutoFit/>
          </a:bodyPr>
          <a:lstStyle/>
          <a:p>
            <a:pPr algn="ctr"/>
            <a:r>
              <a:rPr lang="en-US">
                <a:solidFill>
                  <a:srgbClr val="FFFFFF"/>
                </a:solidFill>
                <a:cs typeface="Segoe UI"/>
              </a:rPr>
              <a:t>Opaque Pricing &amp; Delivery</a:t>
            </a:r>
          </a:p>
        </p:txBody>
      </p:sp>
      <p:pic>
        <p:nvPicPr>
          <p:cNvPr id="3" name="Picture 2">
            <a:extLst>
              <a:ext uri="{FF2B5EF4-FFF2-40B4-BE49-F238E27FC236}">
                <a16:creationId xmlns:a16="http://schemas.microsoft.com/office/drawing/2014/main" id="{D013D17E-3C10-5C90-435B-1DCFA6A174E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75327" y="2853696"/>
            <a:ext cx="1088785" cy="1088785"/>
          </a:xfrm>
          <a:prstGeom prst="rect">
            <a:avLst/>
          </a:prstGeom>
        </p:spPr>
      </p:pic>
      <p:pic>
        <p:nvPicPr>
          <p:cNvPr id="6" name="Picture 5">
            <a:extLst>
              <a:ext uri="{FF2B5EF4-FFF2-40B4-BE49-F238E27FC236}">
                <a16:creationId xmlns:a16="http://schemas.microsoft.com/office/drawing/2014/main" id="{59968BF8-EFCB-5835-643E-B85B93562E5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588951" y="2853696"/>
            <a:ext cx="1028296" cy="1088785"/>
          </a:xfrm>
          <a:prstGeom prst="rect">
            <a:avLst/>
          </a:prstGeom>
        </p:spPr>
      </p:pic>
      <p:pic>
        <p:nvPicPr>
          <p:cNvPr id="8" name="Picture 7">
            <a:extLst>
              <a:ext uri="{FF2B5EF4-FFF2-40B4-BE49-F238E27FC236}">
                <a16:creationId xmlns:a16="http://schemas.microsoft.com/office/drawing/2014/main" id="{9F64761B-CD10-C0F3-CCAC-6C90414A278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582322" y="2582852"/>
            <a:ext cx="1632678" cy="1618186"/>
          </a:xfrm>
          <a:prstGeom prst="rect">
            <a:avLst/>
          </a:prstGeom>
        </p:spPr>
      </p:pic>
      <p:pic>
        <p:nvPicPr>
          <p:cNvPr id="10" name="Picture 9">
            <a:extLst>
              <a:ext uri="{FF2B5EF4-FFF2-40B4-BE49-F238E27FC236}">
                <a16:creationId xmlns:a16="http://schemas.microsoft.com/office/drawing/2014/main" id="{46F07C74-87F8-82B3-6B4B-DB9EAB5FA4A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402908" y="4408647"/>
            <a:ext cx="1088785" cy="1042122"/>
          </a:xfrm>
          <a:prstGeom prst="rect">
            <a:avLst/>
          </a:prstGeom>
        </p:spPr>
      </p:pic>
      <p:pic>
        <p:nvPicPr>
          <p:cNvPr id="11" name="Picture 10">
            <a:extLst>
              <a:ext uri="{FF2B5EF4-FFF2-40B4-BE49-F238E27FC236}">
                <a16:creationId xmlns:a16="http://schemas.microsoft.com/office/drawing/2014/main" id="{4FF95575-56D8-D2DF-BDD3-DFB309F7943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851226" y="4385316"/>
            <a:ext cx="799525" cy="1088785"/>
          </a:xfrm>
          <a:prstGeom prst="rect">
            <a:avLst/>
          </a:prstGeom>
        </p:spPr>
      </p:pic>
    </p:spTree>
    <p:extLst>
      <p:ext uri="{BB962C8B-B14F-4D97-AF65-F5344CB8AC3E}">
        <p14:creationId xmlns:p14="http://schemas.microsoft.com/office/powerpoint/2010/main" val="4144258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3FAF7-7E98-456C-2B54-39BE74BCE7D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8D7736-1FD7-BC63-B9B7-D7F8C30C5808}"/>
              </a:ext>
            </a:extLst>
          </p:cNvPr>
          <p:cNvSpPr/>
          <p:nvPr/>
        </p:nvSpPr>
        <p:spPr>
          <a:xfrm>
            <a:off x="7467600" y="0"/>
            <a:ext cx="5289096"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C38E5F-57AD-E645-01E0-9DE5B2F587FA}"/>
              </a:ext>
            </a:extLst>
          </p:cNvPr>
          <p:cNvSpPr>
            <a:spLocks noGrp="1"/>
          </p:cNvSpPr>
          <p:nvPr>
            <p:ph type="title"/>
            <p:custDataLst>
              <p:tags r:id="rId1"/>
            </p:custDataLst>
          </p:nvPr>
        </p:nvSpPr>
        <p:spPr>
          <a:xfrm>
            <a:off x="629271" y="417362"/>
            <a:ext cx="10933459" cy="1089529"/>
          </a:xfrm>
        </p:spPr>
        <p:txBody>
          <a:bodyPr/>
          <a:lstStyle/>
          <a:p>
            <a:r>
              <a:rPr lang="en-US" sz="3600" b="1" i="0">
                <a:latin typeface="+mn-lt"/>
              </a:rPr>
              <a:t>2024-2025 FY active </a:t>
            </a:r>
            <a:br>
              <a:rPr lang="en-US" sz="3600" b="1" i="0">
                <a:latin typeface="+mn-lt"/>
              </a:rPr>
            </a:br>
            <a:r>
              <a:rPr lang="en-US" sz="3600" b="1" i="0">
                <a:latin typeface="+mn-lt"/>
              </a:rPr>
              <a:t>plan performance</a:t>
            </a:r>
          </a:p>
        </p:txBody>
      </p:sp>
      <p:pic>
        <p:nvPicPr>
          <p:cNvPr id="13" name="Content Placeholder 12">
            <a:extLst>
              <a:ext uri="{FF2B5EF4-FFF2-40B4-BE49-F238E27FC236}">
                <a16:creationId xmlns:a16="http://schemas.microsoft.com/office/drawing/2014/main" id="{79031A9A-81EE-61EE-492D-69202C12A139}"/>
              </a:ext>
            </a:extLst>
          </p:cNvPr>
          <p:cNvPicPr>
            <a:picLocks noGrp="1" noChangeAspect="1"/>
          </p:cNvPicPr>
          <p:nvPr>
            <p:ph sz="quarter" idx="4294967295"/>
            <p:custDataLst>
              <p:tags r:id="rId2"/>
            </p:custDataLst>
          </p:nvPr>
        </p:nvPicPr>
        <p:blipFill>
          <a:blip r:embed="rId8"/>
          <a:stretch>
            <a:fillRect/>
          </a:stretch>
        </p:blipFill>
        <p:spPr>
          <a:xfrm>
            <a:off x="762442" y="1849438"/>
            <a:ext cx="5765800" cy="1828800"/>
          </a:xfrm>
          <a:prstGeom prst="rect">
            <a:avLst/>
          </a:prstGeom>
        </p:spPr>
      </p:pic>
      <p:sp>
        <p:nvSpPr>
          <p:cNvPr id="11" name="Content Placeholder 10">
            <a:extLst>
              <a:ext uri="{FF2B5EF4-FFF2-40B4-BE49-F238E27FC236}">
                <a16:creationId xmlns:a16="http://schemas.microsoft.com/office/drawing/2014/main" id="{65286928-B796-67C2-5270-75D012AB81FF}"/>
              </a:ext>
            </a:extLst>
          </p:cNvPr>
          <p:cNvSpPr>
            <a:spLocks noGrp="1"/>
          </p:cNvSpPr>
          <p:nvPr>
            <p:ph sz="quarter" idx="4294967295"/>
            <p:custDataLst>
              <p:tags r:id="rId3"/>
            </p:custDataLst>
          </p:nvPr>
        </p:nvSpPr>
        <p:spPr>
          <a:xfrm>
            <a:off x="7990079" y="680050"/>
            <a:ext cx="4194287" cy="5539978"/>
          </a:xfrm>
        </p:spPr>
        <p:txBody>
          <a:bodyPr vert="horz" wrap="square" lIns="0" tIns="45720" rIns="0" bIns="45720" rtlCol="0" anchor="t">
            <a:spAutoFit/>
          </a:bodyPr>
          <a:lstStyle/>
          <a:p>
            <a:pPr>
              <a:spcAft>
                <a:spcPts val="600"/>
              </a:spcAft>
            </a:pPr>
            <a:r>
              <a:rPr lang="en-US" sz="1800" b="1">
                <a:solidFill>
                  <a:schemeClr val="bg1"/>
                </a:solidFill>
              </a:rPr>
              <a:t>Overall loss ratio for 2024-2025 FY </a:t>
            </a:r>
            <a:br>
              <a:rPr lang="en-US" sz="1800" b="1"/>
            </a:br>
            <a:r>
              <a:rPr lang="en-US" sz="1800" b="1">
                <a:solidFill>
                  <a:schemeClr val="bg1"/>
                </a:solidFill>
              </a:rPr>
              <a:t>was 114.9%.</a:t>
            </a:r>
          </a:p>
          <a:p>
            <a:pPr marL="171450" indent="-171450">
              <a:spcAft>
                <a:spcPts val="600"/>
              </a:spcAft>
              <a:buFont typeface="Arial" panose="020B0604020202020204" pitchFamily="34" charset="0"/>
              <a:buChar char="•"/>
            </a:pPr>
            <a:r>
              <a:rPr lang="en-US" sz="1200">
                <a:solidFill>
                  <a:schemeClr val="bg1"/>
                </a:solidFill>
              </a:rPr>
              <a:t>Nine of the 12 months exceeded a 100% loss ratio.</a:t>
            </a:r>
          </a:p>
          <a:p>
            <a:pPr marL="171450" indent="-171450">
              <a:spcAft>
                <a:spcPts val="600"/>
              </a:spcAft>
              <a:buFont typeface="Arial" panose="020B0604020202020204" pitchFamily="34" charset="0"/>
              <a:buChar char="•"/>
            </a:pPr>
            <a:r>
              <a:rPr lang="en-US" sz="1200">
                <a:solidFill>
                  <a:schemeClr val="bg1"/>
                </a:solidFill>
              </a:rPr>
              <a:t>The EPO Copay plan ran at a 125.4% loss ratio.</a:t>
            </a:r>
          </a:p>
          <a:p>
            <a:pPr marL="171450" indent="-171450">
              <a:spcAft>
                <a:spcPts val="600"/>
              </a:spcAft>
              <a:buFont typeface="Arial" panose="020B0604020202020204" pitchFamily="34" charset="0"/>
              <a:buChar char="•"/>
            </a:pPr>
            <a:r>
              <a:rPr lang="en-US" sz="1200">
                <a:solidFill>
                  <a:schemeClr val="bg1"/>
                </a:solidFill>
              </a:rPr>
              <a:t>The HDHP plan ran at a 58.2% loss ratio.</a:t>
            </a:r>
          </a:p>
          <a:p>
            <a:pPr>
              <a:spcAft>
                <a:spcPts val="600"/>
              </a:spcAft>
            </a:pPr>
            <a:endParaRPr lang="en-US" sz="1200">
              <a:solidFill>
                <a:schemeClr val="bg1"/>
              </a:solidFill>
            </a:endParaRPr>
          </a:p>
          <a:p>
            <a:pPr>
              <a:spcAft>
                <a:spcPts val="600"/>
              </a:spcAft>
            </a:pPr>
            <a:r>
              <a:rPr lang="en-US" sz="1800" b="1">
                <a:solidFill>
                  <a:schemeClr val="bg1"/>
                </a:solidFill>
              </a:rPr>
              <a:t>Active plan employees are costing approximately $15.2K PEPY.</a:t>
            </a:r>
          </a:p>
          <a:p>
            <a:pPr marL="171450" indent="-171450">
              <a:spcAft>
                <a:spcPts val="600"/>
              </a:spcAft>
              <a:buFont typeface="Arial" panose="020B0604020202020204" pitchFamily="34" charset="0"/>
              <a:buChar char="•"/>
            </a:pPr>
            <a:r>
              <a:rPr lang="en-US" sz="1200">
                <a:solidFill>
                  <a:schemeClr val="bg1"/>
                </a:solidFill>
              </a:rPr>
              <a:t>Assumes Sept. 2025 headcount of 1,335 for active employees.</a:t>
            </a:r>
          </a:p>
          <a:p>
            <a:pPr marL="171450" indent="-171450">
              <a:spcAft>
                <a:spcPts val="600"/>
              </a:spcAft>
              <a:buFont typeface="Arial" panose="020B0604020202020204" pitchFamily="34" charset="0"/>
              <a:buChar char="•"/>
            </a:pPr>
            <a:r>
              <a:rPr lang="en-US" sz="1200">
                <a:solidFill>
                  <a:schemeClr val="bg1"/>
                </a:solidFill>
              </a:rPr>
              <a:t>Organization is currently funding $9,471 PEPY for 1,585 EEs.</a:t>
            </a:r>
          </a:p>
          <a:p>
            <a:pPr>
              <a:spcAft>
                <a:spcPts val="600"/>
              </a:spcAft>
            </a:pPr>
            <a:endParaRPr lang="en-US" sz="1200">
              <a:solidFill>
                <a:schemeClr val="bg1"/>
              </a:solidFill>
            </a:endParaRPr>
          </a:p>
          <a:p>
            <a:pPr>
              <a:spcAft>
                <a:spcPts val="600"/>
              </a:spcAft>
            </a:pPr>
            <a:r>
              <a:rPr lang="en-US" b="1">
                <a:solidFill>
                  <a:schemeClr val="bg1"/>
                </a:solidFill>
              </a:rPr>
              <a:t>High-cost claim activity included:</a:t>
            </a:r>
          </a:p>
          <a:p>
            <a:pPr marL="171450" indent="-171450">
              <a:spcAft>
                <a:spcPts val="600"/>
              </a:spcAft>
              <a:buFont typeface="Arial" panose="020B0604020202020204" pitchFamily="34" charset="0"/>
              <a:buChar char="•"/>
            </a:pPr>
            <a:r>
              <a:rPr lang="en-US" sz="1200">
                <a:solidFill>
                  <a:schemeClr val="bg1"/>
                </a:solidFill>
              </a:rPr>
              <a:t>Three individuals over $300K</a:t>
            </a:r>
          </a:p>
          <a:p>
            <a:pPr marL="171450" indent="-171450">
              <a:spcAft>
                <a:spcPts val="600"/>
              </a:spcAft>
              <a:buFont typeface="Arial" panose="020B0604020202020204" pitchFamily="34" charset="0"/>
              <a:buChar char="•"/>
            </a:pPr>
            <a:r>
              <a:rPr lang="en-US" sz="1200">
                <a:solidFill>
                  <a:schemeClr val="bg1"/>
                </a:solidFill>
              </a:rPr>
              <a:t>Three individuals between $200K-$300K</a:t>
            </a:r>
          </a:p>
          <a:p>
            <a:pPr marL="171450" indent="-171450">
              <a:spcAft>
                <a:spcPts val="600"/>
              </a:spcAft>
              <a:buFont typeface="Arial" panose="020B0604020202020204" pitchFamily="34" charset="0"/>
              <a:buChar char="•"/>
            </a:pPr>
            <a:r>
              <a:rPr lang="en-US" sz="1200">
                <a:solidFill>
                  <a:schemeClr val="bg1"/>
                </a:solidFill>
              </a:rPr>
              <a:t>Top diagnoses included: Adolescent scoliosis, lymphoma, small bowel obstruction, specialty medication for pulmonary arterial hypertension and chemotherapy.</a:t>
            </a:r>
          </a:p>
          <a:p>
            <a:pPr>
              <a:spcAft>
                <a:spcPts val="600"/>
              </a:spcAft>
            </a:pPr>
            <a:endParaRPr lang="en-US" sz="1200">
              <a:solidFill>
                <a:schemeClr val="bg1"/>
              </a:solidFill>
            </a:endParaRPr>
          </a:p>
          <a:p>
            <a:pPr>
              <a:spcAft>
                <a:spcPts val="600"/>
              </a:spcAft>
            </a:pPr>
            <a:endParaRPr lang="en-US" sz="1200">
              <a:solidFill>
                <a:schemeClr val="bg1"/>
              </a:solidFill>
            </a:endParaRPr>
          </a:p>
        </p:txBody>
      </p:sp>
      <p:pic>
        <p:nvPicPr>
          <p:cNvPr id="16" name="Picture 15">
            <a:extLst>
              <a:ext uri="{FF2B5EF4-FFF2-40B4-BE49-F238E27FC236}">
                <a16:creationId xmlns:a16="http://schemas.microsoft.com/office/drawing/2014/main" id="{7EB59269-3F70-3CFA-285B-C63C728DCD9F}"/>
              </a:ext>
            </a:extLst>
          </p:cNvPr>
          <p:cNvPicPr>
            <a:picLocks noChangeAspect="1"/>
          </p:cNvPicPr>
          <p:nvPr>
            <p:custDataLst>
              <p:tags r:id="rId4"/>
            </p:custDataLst>
          </p:nvPr>
        </p:nvPicPr>
        <p:blipFill>
          <a:blip r:embed="rId9"/>
          <a:stretch>
            <a:fillRect/>
          </a:stretch>
        </p:blipFill>
        <p:spPr>
          <a:xfrm>
            <a:off x="762442" y="3834150"/>
            <a:ext cx="5765606" cy="2026920"/>
          </a:xfrm>
          <a:prstGeom prst="rect">
            <a:avLst/>
          </a:prstGeom>
        </p:spPr>
      </p:pic>
      <p:sp>
        <p:nvSpPr>
          <p:cNvPr id="17" name="TextBox 16">
            <a:extLst>
              <a:ext uri="{FF2B5EF4-FFF2-40B4-BE49-F238E27FC236}">
                <a16:creationId xmlns:a16="http://schemas.microsoft.com/office/drawing/2014/main" id="{378B7AE8-CCB6-926F-34D1-9FCD193895EF}"/>
              </a:ext>
            </a:extLst>
          </p:cNvPr>
          <p:cNvSpPr txBox="1"/>
          <p:nvPr>
            <p:custDataLst>
              <p:tags r:id="rId5"/>
            </p:custDataLst>
          </p:nvPr>
        </p:nvSpPr>
        <p:spPr>
          <a:xfrm>
            <a:off x="762442" y="5922615"/>
            <a:ext cx="5461885" cy="292750"/>
          </a:xfrm>
          <a:prstGeom prst="rect">
            <a:avLst/>
          </a:prstGeom>
          <a:noFill/>
        </p:spPr>
        <p:txBody>
          <a:bodyPr wrap="square" lIns="0" tIns="45720" rIns="0" bIns="45720" rtlCol="0" anchor="t">
            <a:noAutofit/>
          </a:bodyPr>
          <a:lstStyle/>
          <a:p>
            <a:pPr>
              <a:spcBef>
                <a:spcPts val="500"/>
              </a:spcBef>
              <a:spcAft>
                <a:spcPts val="300"/>
              </a:spcAft>
            </a:pPr>
            <a:r>
              <a:rPr lang="en-US" sz="900"/>
              <a:t>Note: The total funding is based on </a:t>
            </a:r>
            <a:r>
              <a:rPr lang="en-US" sz="900" b="1"/>
              <a:t>PEPY of $9,471 </a:t>
            </a:r>
            <a:r>
              <a:rPr lang="en-US" sz="900"/>
              <a:t>and headcount of </a:t>
            </a:r>
            <a:r>
              <a:rPr lang="en-US" sz="900" b="1"/>
              <a:t>1,585</a:t>
            </a:r>
            <a:r>
              <a:rPr lang="en-US" sz="900"/>
              <a:t>.  </a:t>
            </a:r>
          </a:p>
        </p:txBody>
      </p:sp>
    </p:spTree>
    <p:extLst>
      <p:ext uri="{BB962C8B-B14F-4D97-AF65-F5344CB8AC3E}">
        <p14:creationId xmlns:p14="http://schemas.microsoft.com/office/powerpoint/2010/main" val="1885106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29B0FE-9A8C-08F4-5CCB-FD651DC81328}"/>
            </a:ext>
          </a:extLst>
        </p:cNvPr>
        <p:cNvGrpSpPr/>
        <p:nvPr/>
      </p:nvGrpSpPr>
      <p:grpSpPr>
        <a:xfrm>
          <a:off x="0" y="0"/>
          <a:ext cx="0" cy="0"/>
          <a:chOff x="0" y="0"/>
          <a:chExt cx="0" cy="0"/>
        </a:xfrm>
      </p:grpSpPr>
      <p:pic>
        <p:nvPicPr>
          <p:cNvPr id="50" name="Picture 49">
            <a:extLst>
              <a:ext uri="{FF2B5EF4-FFF2-40B4-BE49-F238E27FC236}">
                <a16:creationId xmlns:a16="http://schemas.microsoft.com/office/drawing/2014/main" id="{BFBABF11-E338-A752-FFC4-4CAD3AFA92DC}"/>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rcRect/>
          <a:stretch>
            <a:fillRect/>
          </a:stretch>
        </p:blipFill>
        <p:spPr>
          <a:xfrm>
            <a:off x="0" y="-22858"/>
            <a:ext cx="12191999" cy="3730864"/>
          </a:xfrm>
          <a:prstGeom prst="rect">
            <a:avLst/>
          </a:prstGeom>
        </p:spPr>
      </p:pic>
      <p:sp>
        <p:nvSpPr>
          <p:cNvPr id="4" name="Rectangle 3">
            <a:extLst>
              <a:ext uri="{FF2B5EF4-FFF2-40B4-BE49-F238E27FC236}">
                <a16:creationId xmlns:a16="http://schemas.microsoft.com/office/drawing/2014/main" id="{D657FB22-1C0A-BFD9-6391-821AC8B2E660}"/>
              </a:ext>
            </a:extLst>
          </p:cNvPr>
          <p:cNvSpPr/>
          <p:nvPr/>
        </p:nvSpPr>
        <p:spPr>
          <a:xfrm>
            <a:off x="528320" y="3327400"/>
            <a:ext cx="5770880" cy="9536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Content Placeholder 21">
            <a:extLst>
              <a:ext uri="{FF2B5EF4-FFF2-40B4-BE49-F238E27FC236}">
                <a16:creationId xmlns:a16="http://schemas.microsoft.com/office/drawing/2014/main" id="{E518AB63-CD66-4962-BAD0-33273DD8FF9E}"/>
              </a:ext>
            </a:extLst>
          </p:cNvPr>
          <p:cNvGraphicFramePr>
            <a:graphicFrameLocks/>
          </p:cNvGraphicFramePr>
          <p:nvPr>
            <p:extLst>
              <p:ext uri="{D42A27DB-BD31-4B8C-83A1-F6EECF244321}">
                <p14:modId xmlns:p14="http://schemas.microsoft.com/office/powerpoint/2010/main" val="674836977"/>
              </p:ext>
            </p:extLst>
          </p:nvPr>
        </p:nvGraphicFramePr>
        <p:xfrm>
          <a:off x="804276" y="4412589"/>
          <a:ext cx="10808604" cy="1716771"/>
        </p:xfrm>
        <a:graphic>
          <a:graphicData uri="http://schemas.openxmlformats.org/drawingml/2006/table">
            <a:tbl>
              <a:tblPr firstRow="1">
                <a:tableStyleId>{D27102A9-8310-4765-A935-A1911B00CA55}</a:tableStyleId>
              </a:tblPr>
              <a:tblGrid>
                <a:gridCol w="2728704">
                  <a:extLst>
                    <a:ext uri="{9D8B030D-6E8A-4147-A177-3AD203B41FA5}">
                      <a16:colId xmlns:a16="http://schemas.microsoft.com/office/drawing/2014/main" val="20000"/>
                    </a:ext>
                  </a:extLst>
                </a:gridCol>
                <a:gridCol w="2785501">
                  <a:extLst>
                    <a:ext uri="{9D8B030D-6E8A-4147-A177-3AD203B41FA5}">
                      <a16:colId xmlns:a16="http://schemas.microsoft.com/office/drawing/2014/main" val="20002"/>
                    </a:ext>
                  </a:extLst>
                </a:gridCol>
                <a:gridCol w="2904031">
                  <a:extLst>
                    <a:ext uri="{9D8B030D-6E8A-4147-A177-3AD203B41FA5}">
                      <a16:colId xmlns:a16="http://schemas.microsoft.com/office/drawing/2014/main" val="20003"/>
                    </a:ext>
                  </a:extLst>
                </a:gridCol>
                <a:gridCol w="2390368">
                  <a:extLst>
                    <a:ext uri="{9D8B030D-6E8A-4147-A177-3AD203B41FA5}">
                      <a16:colId xmlns:a16="http://schemas.microsoft.com/office/drawing/2014/main" val="2817442471"/>
                    </a:ext>
                  </a:extLst>
                </a:gridCol>
              </a:tblGrid>
              <a:tr h="1716771">
                <a:tc>
                  <a:txBody>
                    <a:bodyPr/>
                    <a:lstStyle/>
                    <a:p>
                      <a:pPr algn="ctr" fontAlgn="ctr"/>
                      <a:r>
                        <a:rPr lang="en-US" sz="1800" b="0" i="0" u="none" strike="noStrike">
                          <a:solidFill>
                            <a:schemeClr val="bg1"/>
                          </a:solidFill>
                          <a:effectLst/>
                          <a:latin typeface="+mn-lt"/>
                        </a:rPr>
                        <a:t>DATA-DRIVEN </a:t>
                      </a:r>
                    </a:p>
                    <a:p>
                      <a:pPr algn="ctr" fontAlgn="ctr"/>
                      <a:r>
                        <a:rPr lang="en-US" sz="1800" b="0" i="0" u="none" strike="noStrike">
                          <a:solidFill>
                            <a:schemeClr val="bg1"/>
                          </a:solidFill>
                          <a:effectLst/>
                          <a:latin typeface="+mn-lt"/>
                        </a:rPr>
                        <a:t>HEALTHCARE </a:t>
                      </a:r>
                      <a:br>
                        <a:rPr lang="en-US" sz="1800" b="0" i="0" u="none" strike="noStrike">
                          <a:solidFill>
                            <a:schemeClr val="bg1"/>
                          </a:solidFill>
                          <a:effectLst/>
                          <a:latin typeface="+mn-lt"/>
                        </a:rPr>
                      </a:br>
                      <a:r>
                        <a:rPr lang="en-US" sz="1800" b="0" i="0" u="none" strike="noStrike">
                          <a:solidFill>
                            <a:schemeClr val="bg1"/>
                          </a:solidFill>
                          <a:effectLst/>
                          <a:latin typeface="+mn-lt"/>
                        </a:rPr>
                        <a:t>INSIGHTS</a:t>
                      </a:r>
                    </a:p>
                  </a:txBody>
                  <a:tcPr marL="95218" marT="3778" marB="0" anchor="ctr">
                    <a:lnL w="635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en-US" sz="1800" b="0" u="none" strike="noStrike">
                          <a:solidFill>
                            <a:schemeClr val="bg1"/>
                          </a:solidFill>
                          <a:effectLst/>
                        </a:rPr>
                        <a:t>POPULATION SEGMENTATION IMPORTANCE</a:t>
                      </a:r>
                      <a:endParaRPr lang="en-US" sz="1800" b="0" i="0" u="none" strike="noStrike">
                        <a:solidFill>
                          <a:schemeClr val="bg1"/>
                        </a:solidFill>
                        <a:effectLst/>
                        <a:latin typeface="+mn-lt"/>
                      </a:endParaRP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en-US" sz="1800" b="0" u="none" strike="noStrike">
                          <a:solidFill>
                            <a:schemeClr val="bg1"/>
                          </a:solidFill>
                          <a:effectLst/>
                        </a:rPr>
                        <a:t>CHRONIC </a:t>
                      </a:r>
                      <a:br>
                        <a:rPr lang="en-US" sz="1800" b="0" u="none" strike="noStrike">
                          <a:solidFill>
                            <a:schemeClr val="bg1"/>
                          </a:solidFill>
                          <a:effectLst/>
                        </a:rPr>
                      </a:br>
                      <a:r>
                        <a:rPr lang="en-US" sz="1800" b="0" u="none" strike="noStrike">
                          <a:solidFill>
                            <a:schemeClr val="bg1"/>
                          </a:solidFill>
                          <a:effectLst/>
                        </a:rPr>
                        <a:t>CONDITION </a:t>
                      </a:r>
                      <a:br>
                        <a:rPr lang="en-US" sz="1800" b="0" u="none" strike="noStrike">
                          <a:solidFill>
                            <a:schemeClr val="bg1"/>
                          </a:solidFill>
                          <a:effectLst/>
                        </a:rPr>
                      </a:br>
                      <a:r>
                        <a:rPr lang="en-US" sz="1800" b="0" u="none" strike="noStrike">
                          <a:solidFill>
                            <a:schemeClr val="bg1"/>
                          </a:solidFill>
                          <a:effectLst/>
                        </a:rPr>
                        <a:t>ANALYSIS</a:t>
                      </a:r>
                      <a:endParaRPr lang="en-US" sz="1800" b="0" i="0" u="none" strike="noStrike">
                        <a:solidFill>
                          <a:schemeClr val="bg1"/>
                        </a:solidFill>
                        <a:effectLst/>
                        <a:latin typeface="+mn-lt"/>
                      </a:endParaRP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ctr"/>
                      <a:r>
                        <a:rPr lang="en-US" sz="1800" b="0" i="0" u="none" strike="noStrike">
                          <a:solidFill>
                            <a:schemeClr val="bg1"/>
                          </a:solidFill>
                          <a:effectLst/>
                          <a:latin typeface="+mn-lt"/>
                        </a:rPr>
                        <a:t>COMPLEX </a:t>
                      </a:r>
                      <a:br>
                        <a:rPr lang="en-US" sz="1800" b="0" i="0" u="none" strike="noStrike">
                          <a:solidFill>
                            <a:schemeClr val="bg1"/>
                          </a:solidFill>
                          <a:effectLst/>
                          <a:latin typeface="+mn-lt"/>
                        </a:rPr>
                      </a:br>
                      <a:r>
                        <a:rPr lang="en-US" sz="1800" b="0" i="0" u="none" strike="noStrike">
                          <a:solidFill>
                            <a:schemeClr val="bg1"/>
                          </a:solidFill>
                          <a:effectLst/>
                          <a:latin typeface="+mn-lt"/>
                        </a:rPr>
                        <a:t>CLAIMS </a:t>
                      </a:r>
                      <a:br>
                        <a:rPr lang="en-US" sz="1800" b="0" i="0" u="none" strike="noStrike">
                          <a:solidFill>
                            <a:schemeClr val="bg1"/>
                          </a:solidFill>
                          <a:effectLst/>
                          <a:latin typeface="+mn-lt"/>
                        </a:rPr>
                      </a:br>
                      <a:r>
                        <a:rPr lang="en-US" sz="1800" b="0" i="0" u="none" strike="noStrike">
                          <a:solidFill>
                            <a:schemeClr val="bg1"/>
                          </a:solidFill>
                          <a:effectLst/>
                          <a:latin typeface="+mn-lt"/>
                        </a:rPr>
                        <a:t>PATTERNS</a:t>
                      </a:r>
                    </a:p>
                  </a:txBody>
                  <a:tcPr marL="45720" marR="45720" anchor="ctr">
                    <a:lnL w="762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0"/>
                  </a:ext>
                </a:extLst>
              </a:tr>
            </a:tbl>
          </a:graphicData>
        </a:graphic>
      </p:graphicFrame>
      <p:sp>
        <p:nvSpPr>
          <p:cNvPr id="6" name="Title 1">
            <a:extLst>
              <a:ext uri="{FF2B5EF4-FFF2-40B4-BE49-F238E27FC236}">
                <a16:creationId xmlns:a16="http://schemas.microsoft.com/office/drawing/2014/main" id="{1B1FB9AF-E1C6-A394-2B35-8D0C7C1C65F9}"/>
              </a:ext>
            </a:extLst>
          </p:cNvPr>
          <p:cNvSpPr txBox="1">
            <a:spLocks/>
          </p:cNvSpPr>
          <p:nvPr/>
        </p:nvSpPr>
        <p:spPr>
          <a:xfrm>
            <a:off x="804276" y="3458902"/>
            <a:ext cx="5291724" cy="519398"/>
          </a:xfrm>
          <a:prstGeom prst="rect">
            <a:avLst/>
          </a:prstGeom>
        </p:spPr>
        <p:txBody>
          <a:bodyPr lIns="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a:latin typeface="+mn-lt"/>
              </a:rPr>
              <a:t>From guesswork to insight</a:t>
            </a:r>
          </a:p>
        </p:txBody>
      </p:sp>
      <p:sp>
        <p:nvSpPr>
          <p:cNvPr id="10" name="Freeform 9">
            <a:extLst>
              <a:ext uri="{FF2B5EF4-FFF2-40B4-BE49-F238E27FC236}">
                <a16:creationId xmlns:a16="http://schemas.microsoft.com/office/drawing/2014/main" id="{76AB81F3-D315-298F-F324-790B17EB1A54}"/>
              </a:ext>
            </a:extLst>
          </p:cNvPr>
          <p:cNvSpPr/>
          <p:nvPr/>
        </p:nvSpPr>
        <p:spPr>
          <a:xfrm rot="5400000">
            <a:off x="0" y="-22858"/>
            <a:ext cx="1158239" cy="1158239"/>
          </a:xfrm>
          <a:custGeom>
            <a:avLst/>
            <a:gdLst>
              <a:gd name="connsiteX0" fmla="*/ 0 w 914400"/>
              <a:gd name="connsiteY0" fmla="*/ 914400 h 914400"/>
              <a:gd name="connsiteX1" fmla="*/ 0 w 914400"/>
              <a:gd name="connsiteY1" fmla="*/ 628650 h 914400"/>
              <a:gd name="connsiteX2" fmla="*/ 0 w 914400"/>
              <a:gd name="connsiteY2" fmla="*/ 0 h 914400"/>
              <a:gd name="connsiteX3" fmla="*/ 285750 w 914400"/>
              <a:gd name="connsiteY3" fmla="*/ 0 h 914400"/>
              <a:gd name="connsiteX4" fmla="*/ 285750 w 914400"/>
              <a:gd name="connsiteY4" fmla="*/ 628650 h 914400"/>
              <a:gd name="connsiteX5" fmla="*/ 914400 w 914400"/>
              <a:gd name="connsiteY5" fmla="*/ 628650 h 914400"/>
              <a:gd name="connsiteX6" fmla="*/ 914400 w 914400"/>
              <a:gd name="connsiteY6" fmla="*/ 914400 h 914400"/>
              <a:gd name="connsiteX7" fmla="*/ 285750 w 914400"/>
              <a:gd name="connsiteY7" fmla="*/ 91440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 h="914400">
                <a:moveTo>
                  <a:pt x="0" y="914400"/>
                </a:moveTo>
                <a:lnTo>
                  <a:pt x="0" y="628650"/>
                </a:lnTo>
                <a:lnTo>
                  <a:pt x="0" y="0"/>
                </a:lnTo>
                <a:lnTo>
                  <a:pt x="285750" y="0"/>
                </a:lnTo>
                <a:lnTo>
                  <a:pt x="285750" y="628650"/>
                </a:lnTo>
                <a:lnTo>
                  <a:pt x="914400" y="628650"/>
                </a:lnTo>
                <a:lnTo>
                  <a:pt x="914400" y="914400"/>
                </a:lnTo>
                <a:lnTo>
                  <a:pt x="285750" y="914400"/>
                </a:lnTo>
                <a:close/>
              </a:path>
            </a:pathLst>
          </a:custGeom>
          <a:solidFill>
            <a:srgbClr val="00AEE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2" name="Content Placeholder 2">
            <a:extLst>
              <a:ext uri="{FF2B5EF4-FFF2-40B4-BE49-F238E27FC236}">
                <a16:creationId xmlns:a16="http://schemas.microsoft.com/office/drawing/2014/main" id="{2E574ACD-E521-558D-9C2E-E326ADC859DA}"/>
              </a:ext>
            </a:extLst>
          </p:cNvPr>
          <p:cNvSpPr txBox="1">
            <a:spLocks/>
          </p:cNvSpPr>
          <p:nvPr/>
        </p:nvSpPr>
        <p:spPr>
          <a:xfrm>
            <a:off x="805765" y="4048436"/>
            <a:ext cx="4203701" cy="364731"/>
          </a:xfrm>
          <a:prstGeom prst="rect">
            <a:avLst/>
          </a:prstGeom>
        </p:spPr>
        <p:txBody>
          <a:bodyPr lIns="0" tIns="0" rIns="0" bIns="0" anchor="t" anchorCtr="0">
            <a:noAutofit/>
          </a:bodyPr>
          <a:lstStyle>
            <a:lvl1pPr marL="228600" marR="0" indent="-22860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1pPr>
            <a:lvl2pPr marL="461963" marR="0" indent="-23495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400">
                <a:solidFill>
                  <a:schemeClr val="accent1"/>
                </a:solidFill>
                <a:uFill>
                  <a:solidFill>
                    <a:schemeClr val="accent4"/>
                  </a:solidFill>
                </a:uFill>
                <a:latin typeface="Segoe UI Semilight" panose="020B0402040204020203" pitchFamily="34" charset="0"/>
                <a:cs typeface="Segoe UI Semilight" panose="020B0402040204020203" pitchFamily="34" charset="0"/>
              </a:rPr>
              <a:t>HOW DATA REVEALS TRUE RISK</a:t>
            </a:r>
          </a:p>
        </p:txBody>
      </p:sp>
    </p:spTree>
    <p:extLst>
      <p:ext uri="{BB962C8B-B14F-4D97-AF65-F5344CB8AC3E}">
        <p14:creationId xmlns:p14="http://schemas.microsoft.com/office/powerpoint/2010/main" val="4289122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34404-5017-28BC-9006-2ABFCA563F0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4DE2E73-8339-F235-0826-B0986E6F21C9}"/>
              </a:ext>
            </a:extLst>
          </p:cNvPr>
          <p:cNvSpPr>
            <a:spLocks noGrp="1"/>
          </p:cNvSpPr>
          <p:nvPr>
            <p:ph type="title"/>
          </p:nvPr>
        </p:nvSpPr>
        <p:spPr/>
        <p:txBody>
          <a:bodyPr/>
          <a:lstStyle/>
          <a:p>
            <a:r>
              <a:rPr lang="en-US">
                <a:ea typeface="Segoe UI Black"/>
                <a:cs typeface="Segoe UI"/>
              </a:rPr>
              <a:t>Strategic Roadmap</a:t>
            </a:r>
            <a:endParaRPr lang="en-US"/>
          </a:p>
        </p:txBody>
      </p:sp>
      <p:sp>
        <p:nvSpPr>
          <p:cNvPr id="3" name="Text Placeholder 2">
            <a:extLst>
              <a:ext uri="{FF2B5EF4-FFF2-40B4-BE49-F238E27FC236}">
                <a16:creationId xmlns:a16="http://schemas.microsoft.com/office/drawing/2014/main" id="{FB765C62-58E5-4F01-A9FF-7640CE1F6B86}"/>
              </a:ext>
            </a:extLst>
          </p:cNvPr>
          <p:cNvSpPr>
            <a:spLocks noGrp="1"/>
          </p:cNvSpPr>
          <p:nvPr>
            <p:ph type="subTitle" idx="1"/>
          </p:nvPr>
        </p:nvSpPr>
        <p:spPr/>
        <p:txBody>
          <a:bodyPr/>
          <a:lstStyle/>
          <a:p>
            <a:r>
              <a:rPr lang="en-US"/>
              <a:t>Plan, Measure, Evaluate, Implement </a:t>
            </a:r>
          </a:p>
        </p:txBody>
      </p:sp>
    </p:spTree>
    <p:extLst>
      <p:ext uri="{BB962C8B-B14F-4D97-AF65-F5344CB8AC3E}">
        <p14:creationId xmlns:p14="http://schemas.microsoft.com/office/powerpoint/2010/main" val="623335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3DB1C-A81D-AC6E-6192-5576505D6726}"/>
            </a:ext>
          </a:extLst>
        </p:cNvPr>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8C7630FC-4985-589E-9173-2771DEBDA52B}"/>
              </a:ext>
            </a:extLst>
          </p:cNvPr>
          <p:cNvSpPr txBox="1">
            <a:spLocks/>
          </p:cNvSpPr>
          <p:nvPr>
            <p:custDataLst>
              <p:tags r:id="rId1"/>
            </p:custDataLst>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68418" y="1478529"/>
            <a:ext cx="5383742" cy="4154984"/>
          </a:xfrm>
          <a:prstGeom prst="rect">
            <a:avLst/>
          </a:prstGeom>
        </p:spPr>
        <p:txBody>
          <a:bodyPr wrap="square" lIns="91440" tIns="45720" rIns="91440" bIns="45720" anchor="t">
            <a:spAutoFit/>
          </a:bodyPr>
          <a:lstStyle>
            <a:lvl1pPr marL="0" indent="0" algn="l" defTabSz="914354" rtl="0" eaLnBrk="1" latinLnBrk="0" hangingPunct="1">
              <a:lnSpc>
                <a:spcPct val="100000"/>
              </a:lnSpc>
              <a:spcBef>
                <a:spcPts val="0"/>
              </a:spcBef>
              <a:spcAft>
                <a:spcPts val="800"/>
              </a:spcAft>
              <a:buFont typeface="Arial" panose="020B0604020202020204" pitchFamily="34" charset="0"/>
              <a:buNone/>
              <a:tabLst/>
              <a:defRPr lang="en-US" sz="2000" kern="1200" dirty="0" smtClean="0">
                <a:solidFill>
                  <a:schemeClr val="tx1"/>
                </a:solidFill>
                <a:latin typeface="+mn-lt"/>
                <a:ea typeface="+mn-ea"/>
                <a:cs typeface="Noto Serif Tamil Light" panose="02020402060505020204" pitchFamily="18" charset="0"/>
              </a:defRPr>
            </a:lvl1pPr>
            <a:lvl2pPr marL="357699" indent="-349234"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smtClean="0">
                <a:solidFill>
                  <a:schemeClr val="tx1"/>
                </a:solidFill>
                <a:latin typeface="+mn-lt"/>
                <a:ea typeface="+mn-ea"/>
                <a:cs typeface="Noto Serif Tamil Light" panose="02020402060505020204" pitchFamily="18" charset="0"/>
              </a:defRPr>
            </a:lvl2pPr>
            <a:lvl3pPr marL="700599" indent="-342900"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smtClean="0">
                <a:solidFill>
                  <a:schemeClr val="tx1"/>
                </a:solidFill>
                <a:latin typeface="+mn-lt"/>
                <a:ea typeface="+mn-ea"/>
                <a:cs typeface="Noto Serif Tamil Light" panose="02020402060505020204" pitchFamily="18" charset="0"/>
              </a:defRPr>
            </a:lvl3pPr>
            <a:lvl4pPr marL="954569" indent="-298435"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smtClean="0">
                <a:solidFill>
                  <a:schemeClr val="tx1"/>
                </a:solidFill>
                <a:latin typeface="+mn-lt"/>
                <a:ea typeface="+mn-ea"/>
                <a:cs typeface="Noto Serif Tamil Light" panose="02020402060505020204" pitchFamily="18" charset="0"/>
              </a:defRPr>
            </a:lvl4pPr>
            <a:lvl5pPr marL="1303802" indent="-349234"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a:solidFill>
                  <a:schemeClr val="tx1"/>
                </a:solidFill>
                <a:latin typeface="+mn-lt"/>
                <a:ea typeface="+mn-ea"/>
                <a:cs typeface="Noto Serif Tamil Light" panose="02020402060505020204" pitchFamily="18"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US" sz="1600" b="1"/>
              <a:t>Personalized Pharmacy Benefits: </a:t>
            </a:r>
            <a:r>
              <a:rPr lang="en-US" sz="1600"/>
              <a:t>Predictive analytics tailor drug coverage for individual health, cultural needs, and income-sensitive copays.</a:t>
            </a:r>
          </a:p>
          <a:p>
            <a:pPr>
              <a:spcAft>
                <a:spcPts val="1200"/>
              </a:spcAft>
            </a:pPr>
            <a:r>
              <a:rPr lang="en-US" sz="1600" b="1"/>
              <a:t>AI-Driven PBM Platforms:</a:t>
            </a:r>
            <a:r>
              <a:rPr lang="en-US" sz="1600"/>
              <a:t> AI platforms enable real-time analytics, automated prior authorizations, and dynamic formulary management.</a:t>
            </a:r>
          </a:p>
          <a:p>
            <a:pPr>
              <a:spcAft>
                <a:spcPts val="1200"/>
              </a:spcAft>
            </a:pPr>
            <a:r>
              <a:rPr lang="en-US" sz="1600" b="1"/>
              <a:t>Modular PBM Models:</a:t>
            </a:r>
            <a:r>
              <a:rPr lang="en-US" sz="1600"/>
              <a:t> Flexible, transparent pricing models allow employers to customize pharmacy benefits for workforce needs.</a:t>
            </a:r>
          </a:p>
          <a:p>
            <a:pPr>
              <a:spcAft>
                <a:spcPts val="1200"/>
              </a:spcAft>
            </a:pPr>
            <a:r>
              <a:rPr lang="en-US" sz="1600" b="1"/>
              <a:t>Gene and Cell Therapy:</a:t>
            </a:r>
            <a:r>
              <a:rPr lang="en-US" sz="1600"/>
              <a:t> Employers adopt outcome-based payment models, predictive analytics, and specialty networks to manage high-cost therapies, reduce risk, and ensure safe, personalized treatment pathways.</a:t>
            </a:r>
          </a:p>
          <a:p>
            <a:pPr marL="0" lvl="1" indent="0">
              <a:spcAft>
                <a:spcPts val="1200"/>
              </a:spcAft>
              <a:buNone/>
            </a:pPr>
            <a:endParaRPr lang="en-US" sz="1600"/>
          </a:p>
        </p:txBody>
      </p:sp>
      <p:pic>
        <p:nvPicPr>
          <p:cNvPr id="9" name="Picture 8">
            <a:extLst>
              <a:ext uri="{FF2B5EF4-FFF2-40B4-BE49-F238E27FC236}">
                <a16:creationId xmlns:a16="http://schemas.microsoft.com/office/drawing/2014/main" id="{25BA1E61-7DBD-3CCD-8CFC-E278C8E2BFE8}"/>
              </a:ext>
            </a:extLst>
          </p:cNvPr>
          <p:cNvPicPr>
            <a:picLocks noChangeAspect="1"/>
          </p:cNvPicPr>
          <p:nvPr/>
        </p:nvPicPr>
        <p:blipFill>
          <a:blip r:embed="rId4"/>
          <a:srcRect l="25275" t="-1" r="23501" b="-1"/>
          <a:stretch>
            <a:fillRect/>
          </a:stretch>
        </p:blipFill>
        <p:spPr>
          <a:xfrm>
            <a:off x="6929120" y="10"/>
            <a:ext cx="5262880" cy="6857990"/>
          </a:xfrm>
          <a:prstGeom prst="rect">
            <a:avLst/>
          </a:prstGeom>
          <a:noFill/>
        </p:spPr>
      </p:pic>
      <p:sp>
        <p:nvSpPr>
          <p:cNvPr id="2" name="Title 1">
            <a:extLst>
              <a:ext uri="{FF2B5EF4-FFF2-40B4-BE49-F238E27FC236}">
                <a16:creationId xmlns:a16="http://schemas.microsoft.com/office/drawing/2014/main" id="{457371D7-F745-684A-E8EA-10EBF17C1DD0}"/>
              </a:ext>
            </a:extLst>
          </p:cNvPr>
          <p:cNvSpPr>
            <a:spLocks noGrp="1"/>
          </p:cNvSpPr>
          <p:nvPr>
            <p:ph type="title"/>
          </p:nvPr>
        </p:nvSpPr>
        <p:spPr>
          <a:xfrm>
            <a:off x="442367" y="642635"/>
            <a:ext cx="5653633" cy="646331"/>
          </a:xfrm>
        </p:spPr>
        <p:txBody>
          <a:bodyPr vert="horz" wrap="square" lIns="91440" tIns="45720" rIns="91440" bIns="45720" rtlCol="0" anchor="t" anchorCtr="0">
            <a:normAutofit/>
          </a:bodyPr>
          <a:lstStyle/>
          <a:p>
            <a:r>
              <a:rPr lang="en-US" sz="3600" b="1" i="0" kern="1200">
                <a:latin typeface="+mn-lt"/>
                <a:ea typeface="Segoe UI Black" panose="020B0A02040204020203" pitchFamily="34" charset="0"/>
                <a:cs typeface="+mj-cs"/>
              </a:rPr>
              <a:t>Pharmacy innovations </a:t>
            </a:r>
          </a:p>
        </p:txBody>
      </p:sp>
      <p:sp>
        <p:nvSpPr>
          <p:cNvPr id="3" name="Text Placeholder 7">
            <a:extLst>
              <a:ext uri="{FF2B5EF4-FFF2-40B4-BE49-F238E27FC236}">
                <a16:creationId xmlns:a16="http://schemas.microsoft.com/office/drawing/2014/main" id="{CEE5C07A-2741-9C52-238B-69C3801E3AC9}"/>
              </a:ext>
            </a:extLst>
          </p:cNvPr>
          <p:cNvSpPr txBox="1">
            <a:spLocks/>
          </p:cNvSpPr>
          <p:nvPr/>
        </p:nvSpPr>
        <p:spPr>
          <a:xfrm>
            <a:off x="4332289" y="1925569"/>
            <a:ext cx="3492500" cy="4289796"/>
          </a:xfrm>
          <a:prstGeom prst="rect">
            <a:avLst/>
          </a:prstGeom>
        </p:spPr>
        <p:txBody>
          <a:bodyPr vert="horz" lIns="91440" tIns="45720" rIns="91440" bIns="45720" rtlCol="0">
            <a:normAutofit/>
          </a:bodyPr>
          <a:lstStyle>
            <a:lvl1pPr marL="0" indent="0" algn="l" defTabSz="914354" rtl="0" eaLnBrk="1" latinLnBrk="0" hangingPunct="1">
              <a:lnSpc>
                <a:spcPct val="100000"/>
              </a:lnSpc>
              <a:spcBef>
                <a:spcPts val="0"/>
              </a:spcBef>
              <a:spcAft>
                <a:spcPts val="800"/>
              </a:spcAft>
              <a:buFont typeface="Arial" panose="020B0604020202020204" pitchFamily="34" charset="0"/>
              <a:buNone/>
              <a:tabLst/>
              <a:defRPr lang="en-US" sz="1400" kern="1200">
                <a:solidFill>
                  <a:schemeClr val="bg1"/>
                </a:solidFill>
                <a:latin typeface="Sarabun" pitchFamily="2" charset="-34"/>
                <a:ea typeface="+mn-ea"/>
                <a:cs typeface="Sarabun" pitchFamily="2" charset="-34"/>
              </a:defRPr>
            </a:lvl1pPr>
            <a:lvl2pPr marL="357699" indent="-349234" algn="l" defTabSz="914354" rtl="0" eaLnBrk="1" latinLnBrk="0" hangingPunct="1">
              <a:lnSpc>
                <a:spcPct val="100000"/>
              </a:lnSpc>
              <a:spcBef>
                <a:spcPts val="0"/>
              </a:spcBef>
              <a:spcAft>
                <a:spcPts val="800"/>
              </a:spcAft>
              <a:buFont typeface="Arial" panose="020B0604020202020204" pitchFamily="34" charset="0"/>
              <a:buChar char="•"/>
              <a:tabLst/>
              <a:defRPr lang="en-US" sz="1100" kern="1200" dirty="0" smtClean="0">
                <a:solidFill>
                  <a:schemeClr val="tx1"/>
                </a:solidFill>
                <a:latin typeface="Sarabun" pitchFamily="2" charset="-34"/>
                <a:ea typeface="+mn-ea"/>
                <a:cs typeface="Sarabun" pitchFamily="2" charset="-34"/>
              </a:defRPr>
            </a:lvl2pPr>
            <a:lvl3pPr marL="656134" indent="-298435" algn="l" defTabSz="914354" rtl="0" eaLnBrk="1" latinLnBrk="0" hangingPunct="1">
              <a:lnSpc>
                <a:spcPct val="100000"/>
              </a:lnSpc>
              <a:spcBef>
                <a:spcPts val="0"/>
              </a:spcBef>
              <a:spcAft>
                <a:spcPts val="800"/>
              </a:spcAft>
              <a:buFont typeface="System Font Regular"/>
              <a:buChar char="⁃"/>
              <a:tabLst/>
              <a:defRPr lang="en-US" sz="1100" kern="1200" dirty="0" smtClean="0">
                <a:solidFill>
                  <a:schemeClr val="tx1"/>
                </a:solidFill>
                <a:latin typeface="Sarabun" pitchFamily="2" charset="-34"/>
                <a:ea typeface="+mn-ea"/>
                <a:cs typeface="Sarabun" pitchFamily="2" charset="-34"/>
              </a:defRPr>
            </a:lvl3pPr>
            <a:lvl4pPr marL="954569" indent="-298435" algn="l" defTabSz="914354" rtl="0" eaLnBrk="1" latinLnBrk="0" hangingPunct="1">
              <a:lnSpc>
                <a:spcPct val="100000"/>
              </a:lnSpc>
              <a:spcBef>
                <a:spcPts val="0"/>
              </a:spcBef>
              <a:spcAft>
                <a:spcPts val="800"/>
              </a:spcAft>
              <a:buFont typeface="System Font Regular"/>
              <a:buChar char="⁃"/>
              <a:tabLst/>
              <a:defRPr lang="en-US" sz="1100" kern="1200" dirty="0" smtClean="0">
                <a:solidFill>
                  <a:schemeClr val="tx1"/>
                </a:solidFill>
                <a:latin typeface="Sarabun" pitchFamily="2" charset="-34"/>
                <a:ea typeface="+mn-ea"/>
                <a:cs typeface="Sarabun" pitchFamily="2" charset="-34"/>
              </a:defRPr>
            </a:lvl4pPr>
            <a:lvl5pPr marL="1303802" indent="-349234" algn="l" defTabSz="914354" rtl="0" eaLnBrk="1" latinLnBrk="0" hangingPunct="1">
              <a:lnSpc>
                <a:spcPct val="100000"/>
              </a:lnSpc>
              <a:spcBef>
                <a:spcPts val="0"/>
              </a:spcBef>
              <a:spcAft>
                <a:spcPts val="800"/>
              </a:spcAft>
              <a:buFont typeface="Arial" panose="020B0604020202020204" pitchFamily="34" charset="0"/>
              <a:buChar char="•"/>
              <a:tabLst/>
              <a:defRPr lang="en-US" sz="1100" kern="1200" dirty="0">
                <a:solidFill>
                  <a:schemeClr val="tx1"/>
                </a:solidFill>
                <a:latin typeface="Sarabun" pitchFamily="2" charset="-34"/>
                <a:ea typeface="+mn-ea"/>
                <a:cs typeface="Sarabun" pitchFamily="2" charset="-34"/>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000">
              <a:solidFill>
                <a:schemeClr val="tx1"/>
              </a:solidFill>
              <a:latin typeface="+mn-lt"/>
              <a:cs typeface="Sarabun Light" pitchFamily="2" charset="-34"/>
            </a:endParaRPr>
          </a:p>
        </p:txBody>
      </p:sp>
    </p:spTree>
    <p:extLst>
      <p:ext uri="{BB962C8B-B14F-4D97-AF65-F5344CB8AC3E}">
        <p14:creationId xmlns:p14="http://schemas.microsoft.com/office/powerpoint/2010/main" val="3439900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13"/>
                                        </p:tgtEl>
                                        <p:attrNameLst>
                                          <p:attrName>style.visibility</p:attrName>
                                        </p:attrNameLst>
                                      </p:cBhvr>
                                      <p:to>
                                        <p:strVal val="visible"/>
                                      </p:to>
                                    </p:set>
                                    <p:animEffect transition="in" filter="fade">
                                      <p:cBhvr>
                                        <p:cTn id="7" dur="250"/>
                                        <p:tgtEl>
                                          <p:spTgt spid="13"/>
                                        </p:tgtEl>
                                      </p:cBhvr>
                                    </p:animEffect>
                                    <p:anim calcmode="lin" valueType="num">
                                      <p:cBhvr>
                                        <p:cTn id="8" dur="250" fill="hold"/>
                                        <p:tgtEl>
                                          <p:spTgt spid="13"/>
                                        </p:tgtEl>
                                        <p:attrNameLst>
                                          <p:attrName>ppt_x</p:attrName>
                                        </p:attrNameLst>
                                      </p:cBhvr>
                                      <p:tavLst>
                                        <p:tav tm="0">
                                          <p:val>
                                            <p:strVal val="#ppt_x"/>
                                          </p:val>
                                        </p:tav>
                                        <p:tav tm="100000">
                                          <p:val>
                                            <p:strVal val="#ppt_x"/>
                                          </p:val>
                                        </p:tav>
                                      </p:tavLst>
                                    </p:anim>
                                    <p:anim calcmode="lin" valueType="num">
                                      <p:cBhvr>
                                        <p:cTn id="9" dur="2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4A620-B921-7CE8-959C-E33973BD6C9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1952B335-C449-5B9A-9EB0-A492384C2E65}"/>
              </a:ext>
            </a:extLst>
          </p:cNvPr>
          <p:cNvPicPr>
            <a:picLocks noChangeAspect="1"/>
          </p:cNvPicPr>
          <p:nvPr/>
        </p:nvPicPr>
        <p:blipFill>
          <a:blip r:embed="rId4">
            <a:extLst>
              <a:ext uri="{28A0092B-C50C-407E-A947-70E740481C1C}">
                <a14:useLocalDpi xmlns:a14="http://schemas.microsoft.com/office/drawing/2010/main" val="0"/>
              </a:ext>
            </a:extLst>
          </a:blip>
          <a:srcRect l="47538" r="13994"/>
          <a:stretch>
            <a:fillRect/>
          </a:stretch>
        </p:blipFill>
        <p:spPr>
          <a:xfrm>
            <a:off x="1" y="919"/>
            <a:ext cx="4683760" cy="6856161"/>
          </a:xfrm>
          <a:prstGeom prst="rect">
            <a:avLst/>
          </a:prstGeom>
          <a:noFill/>
        </p:spPr>
      </p:pic>
      <p:sp>
        <p:nvSpPr>
          <p:cNvPr id="4" name="Rectangle 3">
            <a:extLst>
              <a:ext uri="{FF2B5EF4-FFF2-40B4-BE49-F238E27FC236}">
                <a16:creationId xmlns:a16="http://schemas.microsoft.com/office/drawing/2014/main" id="{96184711-B6E7-62F3-B5C4-CBB5855AAA30}"/>
              </a:ext>
            </a:extLst>
          </p:cNvPr>
          <p:cNvSpPr/>
          <p:nvPr/>
        </p:nvSpPr>
        <p:spPr>
          <a:xfrm>
            <a:off x="0" y="5557520"/>
            <a:ext cx="4683761" cy="1299560"/>
          </a:xfrm>
          <a:prstGeom prst="rect">
            <a:avLst/>
          </a:prstGeom>
          <a:gradFill flip="none" rotWithShape="1">
            <a:gsLst>
              <a:gs pos="0">
                <a:schemeClr val="tx1">
                  <a:alpha val="49622"/>
                </a:schemeClr>
              </a:gs>
              <a:gs pos="100000">
                <a:schemeClr val="tx1">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ent Placeholder 3">
            <a:extLst>
              <a:ext uri="{FF2B5EF4-FFF2-40B4-BE49-F238E27FC236}">
                <a16:creationId xmlns:a16="http://schemas.microsoft.com/office/drawing/2014/main" id="{2A604732-F7EA-43F9-D12F-BFADC5E0A7C3}"/>
              </a:ext>
            </a:extLst>
          </p:cNvPr>
          <p:cNvSpPr txBox="1">
            <a:spLocks/>
          </p:cNvSpPr>
          <p:nvPr>
            <p:custDataLst>
              <p:tags r:id="rId1"/>
            </p:custDataLst>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74194" y="1428451"/>
            <a:ext cx="5522320" cy="4001095"/>
          </a:xfrm>
          <a:prstGeom prst="rect">
            <a:avLst/>
          </a:prstGeom>
        </p:spPr>
        <p:txBody>
          <a:bodyPr wrap="square" lIns="91440" tIns="45720" rIns="91440" bIns="45720" anchor="t">
            <a:spAutoFit/>
          </a:bodyPr>
          <a:lstStyle>
            <a:lvl1pPr marL="0" indent="0" algn="l" defTabSz="914354" rtl="0" eaLnBrk="1" latinLnBrk="0" hangingPunct="1">
              <a:lnSpc>
                <a:spcPct val="100000"/>
              </a:lnSpc>
              <a:spcBef>
                <a:spcPts val="0"/>
              </a:spcBef>
              <a:spcAft>
                <a:spcPts val="800"/>
              </a:spcAft>
              <a:buFont typeface="Arial" panose="020B0604020202020204" pitchFamily="34" charset="0"/>
              <a:buNone/>
              <a:tabLst/>
              <a:defRPr lang="en-US" sz="2000" kern="1200" dirty="0" smtClean="0">
                <a:solidFill>
                  <a:schemeClr val="tx1"/>
                </a:solidFill>
                <a:latin typeface="+mn-lt"/>
                <a:ea typeface="+mn-ea"/>
                <a:cs typeface="Noto Serif Tamil Light" panose="02020402060505020204" pitchFamily="18" charset="0"/>
              </a:defRPr>
            </a:lvl1pPr>
            <a:lvl2pPr marL="357699" indent="-349234"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smtClean="0">
                <a:solidFill>
                  <a:schemeClr val="tx1"/>
                </a:solidFill>
                <a:latin typeface="+mn-lt"/>
                <a:ea typeface="+mn-ea"/>
                <a:cs typeface="Noto Serif Tamil Light" panose="02020402060505020204" pitchFamily="18" charset="0"/>
              </a:defRPr>
            </a:lvl2pPr>
            <a:lvl3pPr marL="700599" indent="-342900"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smtClean="0">
                <a:solidFill>
                  <a:schemeClr val="tx1"/>
                </a:solidFill>
                <a:latin typeface="+mn-lt"/>
                <a:ea typeface="+mn-ea"/>
                <a:cs typeface="Noto Serif Tamil Light" panose="02020402060505020204" pitchFamily="18" charset="0"/>
              </a:defRPr>
            </a:lvl3pPr>
            <a:lvl4pPr marL="954569" indent="-298435"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smtClean="0">
                <a:solidFill>
                  <a:schemeClr val="tx1"/>
                </a:solidFill>
                <a:latin typeface="+mn-lt"/>
                <a:ea typeface="+mn-ea"/>
                <a:cs typeface="Noto Serif Tamil Light" panose="02020402060505020204" pitchFamily="18" charset="0"/>
              </a:defRPr>
            </a:lvl4pPr>
            <a:lvl5pPr marL="1303802" indent="-349234"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a:solidFill>
                  <a:schemeClr val="tx1"/>
                </a:solidFill>
                <a:latin typeface="+mn-lt"/>
                <a:ea typeface="+mn-ea"/>
                <a:cs typeface="Noto Serif Tamil Light" panose="02020402060505020204" pitchFamily="18"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US" sz="1600" b="1"/>
              <a:t>Risk Stratification: </a:t>
            </a:r>
            <a:r>
              <a:rPr lang="en-US" sz="1600"/>
              <a:t> Employing data to predict high-risk groups, automate outreach, and enhance chronic disease management programs. </a:t>
            </a:r>
          </a:p>
          <a:p>
            <a:pPr>
              <a:spcAft>
                <a:spcPts val="1200"/>
              </a:spcAft>
            </a:pPr>
            <a:r>
              <a:rPr lang="en-US" sz="1600" b="1"/>
              <a:t>Care Navigation: </a:t>
            </a:r>
            <a:r>
              <a:rPr lang="en-US" sz="1600"/>
              <a:t>Personalized guidance connects employees to the right providers, clarifies costs, and coordinates care across benefits and treatment pathways for a seamless experience.</a:t>
            </a:r>
          </a:p>
          <a:p>
            <a:pPr>
              <a:spcAft>
                <a:spcPts val="1200"/>
              </a:spcAft>
            </a:pPr>
            <a:r>
              <a:rPr lang="en-US" sz="1600" b="1"/>
              <a:t>Advanced Primary and Virtual Care: </a:t>
            </a:r>
            <a:r>
              <a:rPr lang="en-US" sz="1600"/>
              <a:t>Combining preventive care, mental health support, and telehealth to provide timely and convenient employee services.</a:t>
            </a:r>
          </a:p>
          <a:p>
            <a:pPr marL="0" indent="0">
              <a:spcAft>
                <a:spcPts val="1200"/>
              </a:spcAft>
              <a:buNone/>
            </a:pPr>
            <a:r>
              <a:rPr lang="en-US" sz="1600" b="1"/>
              <a:t>Condition-Specific Health Programs:</a:t>
            </a:r>
            <a:r>
              <a:rPr lang="en-US" sz="1600"/>
              <a:t> Integrating programs for cancer treatment/care as well as digestive health and lifestyle medicine into benefits to reduce costs and improve care quality.</a:t>
            </a:r>
          </a:p>
        </p:txBody>
      </p:sp>
      <p:sp>
        <p:nvSpPr>
          <p:cNvPr id="2" name="Title 1">
            <a:extLst>
              <a:ext uri="{FF2B5EF4-FFF2-40B4-BE49-F238E27FC236}">
                <a16:creationId xmlns:a16="http://schemas.microsoft.com/office/drawing/2014/main" id="{F2AA3052-0E6B-D552-545F-7DB69F5C193C}"/>
              </a:ext>
            </a:extLst>
          </p:cNvPr>
          <p:cNvSpPr>
            <a:spLocks noGrp="1"/>
          </p:cNvSpPr>
          <p:nvPr>
            <p:ph type="title"/>
          </p:nvPr>
        </p:nvSpPr>
        <p:spPr>
          <a:xfrm>
            <a:off x="5282840" y="642635"/>
            <a:ext cx="5522320" cy="590931"/>
          </a:xfrm>
        </p:spPr>
        <p:txBody>
          <a:bodyPr vert="horz" wrap="square" lIns="91440" tIns="45720" rIns="91440" bIns="45720" rtlCol="0" anchor="t" anchorCtr="0">
            <a:spAutoFit/>
          </a:bodyPr>
          <a:lstStyle/>
          <a:p>
            <a:r>
              <a:rPr lang="en-US" sz="3600" b="1"/>
              <a:t>Population health</a:t>
            </a:r>
            <a:endParaRPr lang="en-US" sz="3600" b="1" i="0" kern="1200">
              <a:latin typeface="+mn-lt"/>
              <a:ea typeface="Segoe UI Black" panose="020B0A02040204020203" pitchFamily="34" charset="0"/>
              <a:cs typeface="+mj-cs"/>
            </a:endParaRPr>
          </a:p>
        </p:txBody>
      </p:sp>
      <p:sp>
        <p:nvSpPr>
          <p:cNvPr id="3" name="Text Placeholder 8">
            <a:extLst>
              <a:ext uri="{FF2B5EF4-FFF2-40B4-BE49-F238E27FC236}">
                <a16:creationId xmlns:a16="http://schemas.microsoft.com/office/drawing/2014/main" id="{0A95CB98-4330-2787-AF53-5EE1E852BCF3}"/>
              </a:ext>
            </a:extLst>
          </p:cNvPr>
          <p:cNvSpPr txBox="1">
            <a:spLocks/>
          </p:cNvSpPr>
          <p:nvPr/>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13</a:t>
            </a:fld>
            <a:r>
              <a:rPr lang="en-US" sz="933" spc="13" baseline="0">
                <a:solidFill>
                  <a:schemeClr val="bg1"/>
                </a:solidFill>
              </a:rPr>
              <a:t>  |  LOCKTON</a:t>
            </a:r>
          </a:p>
        </p:txBody>
      </p:sp>
    </p:spTree>
    <p:extLst>
      <p:ext uri="{BB962C8B-B14F-4D97-AF65-F5344CB8AC3E}">
        <p14:creationId xmlns:p14="http://schemas.microsoft.com/office/powerpoint/2010/main" val="782428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17"/>
                                        </p:tgtEl>
                                        <p:attrNameLst>
                                          <p:attrName>style.visibility</p:attrName>
                                        </p:attrNameLst>
                                      </p:cBhvr>
                                      <p:to>
                                        <p:strVal val="visible"/>
                                      </p:to>
                                    </p:set>
                                    <p:animEffect transition="in" filter="fade">
                                      <p:cBhvr>
                                        <p:cTn id="7" dur="250"/>
                                        <p:tgtEl>
                                          <p:spTgt spid="17"/>
                                        </p:tgtEl>
                                      </p:cBhvr>
                                    </p:animEffect>
                                    <p:anim calcmode="lin" valueType="num">
                                      <p:cBhvr>
                                        <p:cTn id="8" dur="250" fill="hold"/>
                                        <p:tgtEl>
                                          <p:spTgt spid="17"/>
                                        </p:tgtEl>
                                        <p:attrNameLst>
                                          <p:attrName>ppt_x</p:attrName>
                                        </p:attrNameLst>
                                      </p:cBhvr>
                                      <p:tavLst>
                                        <p:tav tm="0">
                                          <p:val>
                                            <p:strVal val="#ppt_x"/>
                                          </p:val>
                                        </p:tav>
                                        <p:tav tm="100000">
                                          <p:val>
                                            <p:strVal val="#ppt_x"/>
                                          </p:val>
                                        </p:tav>
                                      </p:tavLst>
                                    </p:anim>
                                    <p:anim calcmode="lin" valueType="num">
                                      <p:cBhvr>
                                        <p:cTn id="9"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F5791-7E25-7FA4-921E-74FD7059B71B}"/>
            </a:ext>
          </a:extLst>
        </p:cNvPr>
        <p:cNvGrpSpPr/>
        <p:nvPr/>
      </p:nvGrpSpPr>
      <p:grpSpPr>
        <a:xfrm>
          <a:off x="0" y="0"/>
          <a:ext cx="0" cy="0"/>
          <a:chOff x="0" y="0"/>
          <a:chExt cx="0" cy="0"/>
        </a:xfrm>
      </p:grpSpPr>
      <p:sp>
        <p:nvSpPr>
          <p:cNvPr id="18" name="Content Placeholder 3">
            <a:extLst>
              <a:ext uri="{FF2B5EF4-FFF2-40B4-BE49-F238E27FC236}">
                <a16:creationId xmlns:a16="http://schemas.microsoft.com/office/drawing/2014/main" id="{DC8F5BF8-C9B1-649C-4FDC-0508C2CBEDBB}"/>
              </a:ext>
            </a:extLst>
          </p:cNvPr>
          <p:cNvSpPr txBox="1">
            <a:spLocks/>
          </p:cNvSpPr>
          <p:nvPr>
            <p:custDataLst>
              <p:tags r:id="rId1"/>
            </p:custDataLst>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8715" y="1235080"/>
            <a:ext cx="5815986" cy="5355312"/>
          </a:xfrm>
          <a:prstGeom prst="rect">
            <a:avLst/>
          </a:prstGeom>
        </p:spPr>
        <p:txBody>
          <a:bodyPr wrap="square" lIns="91440" tIns="45720" rIns="91440" bIns="45720" anchor="t">
            <a:spAutoFit/>
          </a:bodyPr>
          <a:lstStyle>
            <a:lvl1pPr marL="0" indent="0" algn="l" defTabSz="914354" rtl="0" eaLnBrk="1" latinLnBrk="0" hangingPunct="1">
              <a:lnSpc>
                <a:spcPct val="100000"/>
              </a:lnSpc>
              <a:spcBef>
                <a:spcPts val="0"/>
              </a:spcBef>
              <a:spcAft>
                <a:spcPts val="800"/>
              </a:spcAft>
              <a:buFont typeface="Arial" panose="020B0604020202020204" pitchFamily="34" charset="0"/>
              <a:buNone/>
              <a:tabLst/>
              <a:defRPr lang="en-US" sz="2000" kern="1200" dirty="0" smtClean="0">
                <a:solidFill>
                  <a:schemeClr val="tx1"/>
                </a:solidFill>
                <a:latin typeface="+mn-lt"/>
                <a:ea typeface="+mn-ea"/>
                <a:cs typeface="Noto Serif Tamil Light" panose="02020402060505020204" pitchFamily="18" charset="0"/>
              </a:defRPr>
            </a:lvl1pPr>
            <a:lvl2pPr marL="357699" indent="-349234"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smtClean="0">
                <a:solidFill>
                  <a:schemeClr val="tx1"/>
                </a:solidFill>
                <a:latin typeface="+mn-lt"/>
                <a:ea typeface="+mn-ea"/>
                <a:cs typeface="Noto Serif Tamil Light" panose="02020402060505020204" pitchFamily="18" charset="0"/>
              </a:defRPr>
            </a:lvl2pPr>
            <a:lvl3pPr marL="700599" indent="-342900"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smtClean="0">
                <a:solidFill>
                  <a:schemeClr val="tx1"/>
                </a:solidFill>
                <a:latin typeface="+mn-lt"/>
                <a:ea typeface="+mn-ea"/>
                <a:cs typeface="Noto Serif Tamil Light" panose="02020402060505020204" pitchFamily="18" charset="0"/>
              </a:defRPr>
            </a:lvl3pPr>
            <a:lvl4pPr marL="954569" indent="-298435"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smtClean="0">
                <a:solidFill>
                  <a:schemeClr val="tx1"/>
                </a:solidFill>
                <a:latin typeface="+mn-lt"/>
                <a:ea typeface="+mn-ea"/>
                <a:cs typeface="Noto Serif Tamil Light" panose="02020402060505020204" pitchFamily="18" charset="0"/>
              </a:defRPr>
            </a:lvl4pPr>
            <a:lvl5pPr marL="1303802" indent="-349234"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a:solidFill>
                  <a:schemeClr val="tx1"/>
                </a:solidFill>
                <a:latin typeface="+mn-lt"/>
                <a:ea typeface="+mn-ea"/>
                <a:cs typeface="Noto Serif Tamil Light" panose="02020402060505020204" pitchFamily="18"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500"/>
              </a:spcBef>
              <a:spcAft>
                <a:spcPts val="1200"/>
              </a:spcAft>
            </a:pPr>
            <a:r>
              <a:rPr lang="en-US" sz="1600" b="1"/>
              <a:t>Virtual Specialty Clinics:</a:t>
            </a:r>
            <a:r>
              <a:rPr lang="en-US" sz="1600"/>
              <a:t> Scalable, physician-led platforms for complex conditions (e.g., cancer, autoimmune, women's health and metabolic care.)</a:t>
            </a:r>
          </a:p>
          <a:p>
            <a:pPr marL="0" lvl="1" indent="0">
              <a:spcAft>
                <a:spcPts val="1200"/>
              </a:spcAft>
              <a:buNone/>
            </a:pPr>
            <a:r>
              <a:rPr lang="en-US" sz="1600" b="1"/>
              <a:t>Digital Therapeutics &amp; Remote Monitoring:</a:t>
            </a:r>
            <a:r>
              <a:rPr lang="en-US" sz="1600"/>
              <a:t> FDA-approved connected tools for chronic care management</a:t>
            </a:r>
          </a:p>
          <a:p>
            <a:pPr marL="0" lvl="1" indent="0">
              <a:spcAft>
                <a:spcPts val="1200"/>
              </a:spcAft>
              <a:buNone/>
            </a:pPr>
            <a:r>
              <a:rPr lang="en-US" sz="1600" b="1"/>
              <a:t>Advanced Home Care:</a:t>
            </a:r>
            <a:r>
              <a:rPr lang="en-US" sz="1600"/>
              <a:t> Bringing complex care into the home with remote monitoring and integrated clinical teams</a:t>
            </a:r>
          </a:p>
          <a:p>
            <a:pPr marL="0" lvl="1" indent="0">
              <a:spcAft>
                <a:spcPts val="1200"/>
              </a:spcAft>
              <a:buNone/>
            </a:pPr>
            <a:r>
              <a:rPr lang="en-US" sz="1600" b="1"/>
              <a:t>AI-Enabled Support:</a:t>
            </a:r>
            <a:r>
              <a:rPr lang="en-US" sz="1600"/>
              <a:t> Predictive analytics and virtual assistants for navigation and engagement</a:t>
            </a:r>
          </a:p>
          <a:p>
            <a:pPr marL="0" lvl="1" indent="0">
              <a:spcAft>
                <a:spcPts val="1200"/>
              </a:spcAft>
              <a:buNone/>
            </a:pPr>
            <a:r>
              <a:rPr lang="en-US" sz="1600" b="1"/>
              <a:t>Precision Medicine &amp; Genomics:</a:t>
            </a:r>
            <a:r>
              <a:rPr lang="en-US" sz="1600"/>
              <a:t> Genetic and biomarker insights for tailored treatment</a:t>
            </a:r>
          </a:p>
          <a:p>
            <a:pPr marL="0" lvl="1" indent="0">
              <a:spcAft>
                <a:spcPts val="1200"/>
              </a:spcAft>
              <a:buNone/>
            </a:pPr>
            <a:r>
              <a:rPr lang="en-US" sz="1600" b="1"/>
              <a:t>Integrated Condition + Medication Management:</a:t>
            </a:r>
            <a:r>
              <a:rPr lang="en-US" sz="1600"/>
              <a:t> Coordinated programs for high-cost therapies (e.g., biologics + autoimmune</a:t>
            </a:r>
          </a:p>
          <a:p>
            <a:pPr marL="0" lvl="1" indent="0">
              <a:spcAft>
                <a:spcPts val="1200"/>
              </a:spcAft>
              <a:buNone/>
            </a:pPr>
            <a:r>
              <a:rPr lang="en-US" sz="1600" b="1"/>
              <a:t>Advanced Preventive Care:</a:t>
            </a:r>
            <a:r>
              <a:rPr lang="en-US" sz="1600"/>
              <a:t> Personalized screening informed by AI and genomics and at-home, less invasive options</a:t>
            </a:r>
          </a:p>
          <a:p>
            <a:pPr marL="0" lvl="1" indent="0">
              <a:spcAft>
                <a:spcPts val="1200"/>
              </a:spcAft>
              <a:buNone/>
            </a:pPr>
            <a:endParaRPr lang="en-US" sz="1600"/>
          </a:p>
        </p:txBody>
      </p:sp>
      <p:pic>
        <p:nvPicPr>
          <p:cNvPr id="11" name="Picture 10">
            <a:extLst>
              <a:ext uri="{FF2B5EF4-FFF2-40B4-BE49-F238E27FC236}">
                <a16:creationId xmlns:a16="http://schemas.microsoft.com/office/drawing/2014/main" id="{851D39FA-09A8-D72E-4AA5-67F4B5985964}"/>
              </a:ext>
            </a:extLst>
          </p:cNvPr>
          <p:cNvPicPr>
            <a:picLocks noChangeAspect="1"/>
          </p:cNvPicPr>
          <p:nvPr/>
        </p:nvPicPr>
        <p:blipFill>
          <a:blip r:embed="rId4"/>
          <a:srcRect l="434" t="-1" r="48528" b="-1"/>
          <a:stretch>
            <a:fillRect/>
          </a:stretch>
        </p:blipFill>
        <p:spPr>
          <a:xfrm>
            <a:off x="6908800" y="10"/>
            <a:ext cx="5283200" cy="6857990"/>
          </a:xfrm>
          <a:prstGeom prst="rect">
            <a:avLst/>
          </a:prstGeom>
          <a:noFill/>
        </p:spPr>
      </p:pic>
      <p:sp>
        <p:nvSpPr>
          <p:cNvPr id="2" name="Title 1">
            <a:extLst>
              <a:ext uri="{FF2B5EF4-FFF2-40B4-BE49-F238E27FC236}">
                <a16:creationId xmlns:a16="http://schemas.microsoft.com/office/drawing/2014/main" id="{19C7BAC7-1647-DA6C-66E4-50A79E5B6924}"/>
              </a:ext>
            </a:extLst>
          </p:cNvPr>
          <p:cNvSpPr>
            <a:spLocks noGrp="1"/>
          </p:cNvSpPr>
          <p:nvPr>
            <p:ph type="title"/>
          </p:nvPr>
        </p:nvSpPr>
        <p:spPr>
          <a:xfrm>
            <a:off x="582984" y="439435"/>
            <a:ext cx="5513016" cy="646331"/>
          </a:xfrm>
        </p:spPr>
        <p:txBody>
          <a:bodyPr vert="horz" wrap="square" lIns="91440" tIns="45720" rIns="91440" bIns="45720" rtlCol="0" anchor="t" anchorCtr="0">
            <a:normAutofit/>
          </a:bodyPr>
          <a:lstStyle/>
          <a:p>
            <a:r>
              <a:rPr lang="en-US" sz="3600" b="1" i="0" kern="1200">
                <a:latin typeface="+mn-lt"/>
                <a:ea typeface="Segoe UI Black" panose="020B0A02040204020203" pitchFamily="34" charset="0"/>
                <a:cs typeface="+mj-cs"/>
              </a:rPr>
              <a:t>Clinical innovations</a:t>
            </a:r>
          </a:p>
        </p:txBody>
      </p:sp>
    </p:spTree>
    <p:extLst>
      <p:ext uri="{BB962C8B-B14F-4D97-AF65-F5344CB8AC3E}">
        <p14:creationId xmlns:p14="http://schemas.microsoft.com/office/powerpoint/2010/main" val="3122501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18"/>
                                        </p:tgtEl>
                                        <p:attrNameLst>
                                          <p:attrName>style.visibility</p:attrName>
                                        </p:attrNameLst>
                                      </p:cBhvr>
                                      <p:to>
                                        <p:strVal val="visible"/>
                                      </p:to>
                                    </p:set>
                                    <p:animEffect transition="in" filter="fade">
                                      <p:cBhvr>
                                        <p:cTn id="7" dur="250"/>
                                        <p:tgtEl>
                                          <p:spTgt spid="18"/>
                                        </p:tgtEl>
                                      </p:cBhvr>
                                    </p:animEffect>
                                    <p:anim calcmode="lin" valueType="num">
                                      <p:cBhvr>
                                        <p:cTn id="8" dur="250" fill="hold"/>
                                        <p:tgtEl>
                                          <p:spTgt spid="18"/>
                                        </p:tgtEl>
                                        <p:attrNameLst>
                                          <p:attrName>ppt_x</p:attrName>
                                        </p:attrNameLst>
                                      </p:cBhvr>
                                      <p:tavLst>
                                        <p:tav tm="0">
                                          <p:val>
                                            <p:strVal val="#ppt_x"/>
                                          </p:val>
                                        </p:tav>
                                        <p:tav tm="100000">
                                          <p:val>
                                            <p:strVal val="#ppt_x"/>
                                          </p:val>
                                        </p:tav>
                                      </p:tavLst>
                                    </p:anim>
                                    <p:anim calcmode="lin" valueType="num">
                                      <p:cBhvr>
                                        <p:cTn id="9" dur="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BCA69-7EEF-AD2F-C2B4-741F245812EB}"/>
            </a:ext>
          </a:extLst>
        </p:cNvPr>
        <p:cNvGrpSpPr/>
        <p:nvPr/>
      </p:nvGrpSpPr>
      <p:grpSpPr>
        <a:xfrm>
          <a:off x="0" y="0"/>
          <a:ext cx="0" cy="0"/>
          <a:chOff x="0" y="0"/>
          <a:chExt cx="0" cy="0"/>
        </a:xfrm>
      </p:grpSpPr>
      <p:sp>
        <p:nvSpPr>
          <p:cNvPr id="19" name="Content Placeholder 3">
            <a:extLst>
              <a:ext uri="{FF2B5EF4-FFF2-40B4-BE49-F238E27FC236}">
                <a16:creationId xmlns:a16="http://schemas.microsoft.com/office/drawing/2014/main" id="{BEB49AAB-A6C6-9671-1B65-F1266F5937B4}"/>
              </a:ext>
            </a:extLst>
          </p:cNvPr>
          <p:cNvSpPr txBox="1">
            <a:spLocks/>
          </p:cNvSpPr>
          <p:nvPr>
            <p:custDataLst>
              <p:tags r:id="rId1"/>
            </p:custDataLst>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521781" y="1583646"/>
            <a:ext cx="5003800" cy="4739759"/>
          </a:xfrm>
          <a:prstGeom prst="rect">
            <a:avLst/>
          </a:prstGeom>
        </p:spPr>
        <p:txBody>
          <a:bodyPr lIns="91440" tIns="45720" rIns="91440" bIns="45720" anchor="t">
            <a:spAutoFit/>
          </a:bodyPr>
          <a:lstStyle>
            <a:lvl1pPr marL="0" indent="0" algn="l" defTabSz="914354" rtl="0" eaLnBrk="1" latinLnBrk="0" hangingPunct="1">
              <a:lnSpc>
                <a:spcPct val="100000"/>
              </a:lnSpc>
              <a:spcBef>
                <a:spcPts val="0"/>
              </a:spcBef>
              <a:spcAft>
                <a:spcPts val="800"/>
              </a:spcAft>
              <a:buFont typeface="Arial" panose="020B0604020202020204" pitchFamily="34" charset="0"/>
              <a:buNone/>
              <a:tabLst/>
              <a:defRPr lang="en-US" sz="2000" kern="1200" dirty="0" smtClean="0">
                <a:solidFill>
                  <a:schemeClr val="tx1"/>
                </a:solidFill>
                <a:latin typeface="+mn-lt"/>
                <a:ea typeface="+mn-ea"/>
                <a:cs typeface="Noto Serif Tamil Light" panose="02020402060505020204" pitchFamily="18" charset="0"/>
              </a:defRPr>
            </a:lvl1pPr>
            <a:lvl2pPr marL="357699" indent="-349234"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smtClean="0">
                <a:solidFill>
                  <a:schemeClr val="tx1"/>
                </a:solidFill>
                <a:latin typeface="+mn-lt"/>
                <a:ea typeface="+mn-ea"/>
                <a:cs typeface="Noto Serif Tamil Light" panose="02020402060505020204" pitchFamily="18" charset="0"/>
              </a:defRPr>
            </a:lvl2pPr>
            <a:lvl3pPr marL="700599" indent="-342900"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smtClean="0">
                <a:solidFill>
                  <a:schemeClr val="tx1"/>
                </a:solidFill>
                <a:latin typeface="+mn-lt"/>
                <a:ea typeface="+mn-ea"/>
                <a:cs typeface="Noto Serif Tamil Light" panose="02020402060505020204" pitchFamily="18" charset="0"/>
              </a:defRPr>
            </a:lvl3pPr>
            <a:lvl4pPr marL="954569" indent="-298435"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smtClean="0">
                <a:solidFill>
                  <a:schemeClr val="tx1"/>
                </a:solidFill>
                <a:latin typeface="+mn-lt"/>
                <a:ea typeface="+mn-ea"/>
                <a:cs typeface="Noto Serif Tamil Light" panose="02020402060505020204" pitchFamily="18" charset="0"/>
              </a:defRPr>
            </a:lvl4pPr>
            <a:lvl5pPr marL="1303802" indent="-349234"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a:solidFill>
                  <a:schemeClr val="tx1"/>
                </a:solidFill>
                <a:latin typeface="+mn-lt"/>
                <a:ea typeface="+mn-ea"/>
                <a:cs typeface="Noto Serif Tamil Light" panose="02020402060505020204" pitchFamily="18"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Aft>
                <a:spcPts val="1200"/>
              </a:spcAft>
              <a:buNone/>
            </a:pPr>
            <a:r>
              <a:rPr lang="en-US" sz="1600" b="1"/>
              <a:t>Total Rewards &amp; Engagement: </a:t>
            </a:r>
            <a:r>
              <a:rPr lang="en-US" sz="1600"/>
              <a:t>Vendors are prioritizing hyper-personalized employee experiences.  AI-driven content and claims integration enable year-round engagement through tailored recommendations and actions.</a:t>
            </a:r>
          </a:p>
          <a:p>
            <a:pPr marL="0" lvl="1" indent="0">
              <a:spcAft>
                <a:spcPts val="1200"/>
              </a:spcAft>
              <a:buNone/>
            </a:pPr>
            <a:r>
              <a:rPr lang="en-US" sz="1600" b="1"/>
              <a:t>Actionable Data Insights:</a:t>
            </a:r>
            <a:r>
              <a:rPr lang="en-US" sz="1600"/>
              <a:t> Real-time benefits analytics on usage, sentiment, and enrollment trends help HR teams optimize engagement and adjust plan offerings to align with workforce needs and business goals.</a:t>
            </a:r>
          </a:p>
          <a:p>
            <a:pPr marL="0" lvl="1" indent="0">
              <a:spcAft>
                <a:spcPts val="1200"/>
              </a:spcAft>
              <a:buNone/>
            </a:pPr>
            <a:r>
              <a:rPr lang="en-US" sz="1600" b="1"/>
              <a:t>Integrated Cloud Ecosystems:</a:t>
            </a:r>
            <a:r>
              <a:rPr lang="en-US" sz="1600"/>
              <a:t> Growing adoption of point solutions to meet complex business needs is driving vendors and carriers to strengthen partnerships and integrations across HR, payroll, and benefits systems to deliver a unified, seamless user experience.</a:t>
            </a:r>
          </a:p>
          <a:p>
            <a:pPr marL="0" lvl="1" indent="0">
              <a:spcAft>
                <a:spcPts val="1200"/>
              </a:spcAft>
              <a:buNone/>
            </a:pPr>
            <a:endParaRPr lang="en-US" sz="1600"/>
          </a:p>
        </p:txBody>
      </p:sp>
      <p:pic>
        <p:nvPicPr>
          <p:cNvPr id="12" name="Picture 11">
            <a:extLst>
              <a:ext uri="{FF2B5EF4-FFF2-40B4-BE49-F238E27FC236}">
                <a16:creationId xmlns:a16="http://schemas.microsoft.com/office/drawing/2014/main" id="{18E67D2A-01AE-5521-68A7-E5E7710F6862}"/>
              </a:ext>
            </a:extLst>
          </p:cNvPr>
          <p:cNvPicPr>
            <a:picLocks noChangeAspect="1"/>
          </p:cNvPicPr>
          <p:nvPr/>
        </p:nvPicPr>
        <p:blipFill>
          <a:blip r:embed="rId4"/>
          <a:srcRect l="26372" r="15823" b="-1"/>
          <a:stretch>
            <a:fillRect/>
          </a:stretch>
        </p:blipFill>
        <p:spPr>
          <a:xfrm>
            <a:off x="20" y="10"/>
            <a:ext cx="5938818" cy="6857990"/>
          </a:xfrm>
          <a:prstGeom prst="rect">
            <a:avLst/>
          </a:prstGeom>
          <a:noFill/>
        </p:spPr>
      </p:pic>
      <p:sp>
        <p:nvSpPr>
          <p:cNvPr id="2" name="Title 1">
            <a:extLst>
              <a:ext uri="{FF2B5EF4-FFF2-40B4-BE49-F238E27FC236}">
                <a16:creationId xmlns:a16="http://schemas.microsoft.com/office/drawing/2014/main" id="{7581D316-1477-78C7-44EF-B3E08BA93099}"/>
              </a:ext>
            </a:extLst>
          </p:cNvPr>
          <p:cNvSpPr>
            <a:spLocks noGrp="1"/>
          </p:cNvSpPr>
          <p:nvPr>
            <p:ph type="title"/>
          </p:nvPr>
        </p:nvSpPr>
        <p:spPr>
          <a:xfrm>
            <a:off x="6516398" y="642635"/>
            <a:ext cx="5003800" cy="646331"/>
          </a:xfrm>
        </p:spPr>
        <p:txBody>
          <a:bodyPr vert="horz" wrap="square" lIns="91440" tIns="45720" rIns="91440" bIns="45720" rtlCol="0" anchor="t" anchorCtr="0">
            <a:normAutofit/>
          </a:bodyPr>
          <a:lstStyle/>
          <a:p>
            <a:r>
              <a:rPr lang="en-US" sz="3600" b="1" i="0" kern="1200">
                <a:latin typeface="+mn-lt"/>
                <a:ea typeface="Segoe UI Black" panose="020B0A02040204020203" pitchFamily="34" charset="0"/>
                <a:cs typeface="+mj-cs"/>
              </a:rPr>
              <a:t>HR technology</a:t>
            </a:r>
          </a:p>
        </p:txBody>
      </p:sp>
      <p:sp>
        <p:nvSpPr>
          <p:cNvPr id="3" name="Text Placeholder 8">
            <a:extLst>
              <a:ext uri="{FF2B5EF4-FFF2-40B4-BE49-F238E27FC236}">
                <a16:creationId xmlns:a16="http://schemas.microsoft.com/office/drawing/2014/main" id="{EBE92881-0B93-E898-26EB-79246A3E1AFE}"/>
              </a:ext>
            </a:extLst>
          </p:cNvPr>
          <p:cNvSpPr txBox="1">
            <a:spLocks/>
          </p:cNvSpPr>
          <p:nvPr/>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15</a:t>
            </a:fld>
            <a:r>
              <a:rPr lang="en-US" sz="933" spc="13" baseline="0">
                <a:solidFill>
                  <a:schemeClr val="bg1"/>
                </a:solidFill>
              </a:rPr>
              <a:t>  |  LOCKTON</a:t>
            </a:r>
          </a:p>
        </p:txBody>
      </p:sp>
    </p:spTree>
    <p:extLst>
      <p:ext uri="{BB962C8B-B14F-4D97-AF65-F5344CB8AC3E}">
        <p14:creationId xmlns:p14="http://schemas.microsoft.com/office/powerpoint/2010/main" val="1871868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19"/>
                                        </p:tgtEl>
                                        <p:attrNameLst>
                                          <p:attrName>style.visibility</p:attrName>
                                        </p:attrNameLst>
                                      </p:cBhvr>
                                      <p:to>
                                        <p:strVal val="visible"/>
                                      </p:to>
                                    </p:set>
                                    <p:animEffect transition="in" filter="fade">
                                      <p:cBhvr>
                                        <p:cTn id="7" dur="250"/>
                                        <p:tgtEl>
                                          <p:spTgt spid="19"/>
                                        </p:tgtEl>
                                      </p:cBhvr>
                                    </p:animEffect>
                                    <p:anim calcmode="lin" valueType="num">
                                      <p:cBhvr>
                                        <p:cTn id="8" dur="250" fill="hold"/>
                                        <p:tgtEl>
                                          <p:spTgt spid="19"/>
                                        </p:tgtEl>
                                        <p:attrNameLst>
                                          <p:attrName>ppt_x</p:attrName>
                                        </p:attrNameLst>
                                      </p:cBhvr>
                                      <p:tavLst>
                                        <p:tav tm="0">
                                          <p:val>
                                            <p:strVal val="#ppt_x"/>
                                          </p:val>
                                        </p:tav>
                                        <p:tav tm="100000">
                                          <p:val>
                                            <p:strVal val="#ppt_x"/>
                                          </p:val>
                                        </p:tav>
                                      </p:tavLst>
                                    </p:anim>
                                    <p:anim calcmode="lin" valueType="num">
                                      <p:cBhvr>
                                        <p:cTn id="9" dur="2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descr="A road through a forest&#10;&#10;AI-generated content may be incorrect.">
            <a:extLst>
              <a:ext uri="{FF2B5EF4-FFF2-40B4-BE49-F238E27FC236}">
                <a16:creationId xmlns:a16="http://schemas.microsoft.com/office/drawing/2014/main" id="{674BB07C-476A-A659-FB86-24606C79FF26}"/>
              </a:ext>
            </a:extLst>
          </p:cNvPr>
          <p:cNvPicPr>
            <a:picLocks noChangeAspect="1"/>
          </p:cNvPicPr>
          <p:nvPr/>
        </p:nvPicPr>
        <p:blipFill>
          <a:blip r:embed="rId3"/>
          <a:srcRect l="-29" t="11821" r="26180" b="2"/>
          <a:stretch>
            <a:fillRect/>
          </a:stretch>
        </p:blipFill>
        <p:spPr>
          <a:xfrm>
            <a:off x="1981200" y="0"/>
            <a:ext cx="10210800" cy="6858000"/>
          </a:xfrm>
          <a:prstGeom prst="rect">
            <a:avLst/>
          </a:prstGeom>
          <a:noFill/>
        </p:spPr>
      </p:pic>
      <p:sp>
        <p:nvSpPr>
          <p:cNvPr id="8" name="Rectangle 7">
            <a:extLst>
              <a:ext uri="{FF2B5EF4-FFF2-40B4-BE49-F238E27FC236}">
                <a16:creationId xmlns:a16="http://schemas.microsoft.com/office/drawing/2014/main" id="{A8283D4B-72D1-AA92-84DF-54516757A2F0}"/>
              </a:ext>
            </a:extLst>
          </p:cNvPr>
          <p:cNvSpPr/>
          <p:nvPr/>
        </p:nvSpPr>
        <p:spPr>
          <a:xfrm rot="10800000">
            <a:off x="1981200" y="0"/>
            <a:ext cx="10119360" cy="6858000"/>
          </a:xfrm>
          <a:prstGeom prst="rect">
            <a:avLst/>
          </a:prstGeom>
          <a:gradFill flip="none" rotWithShape="1">
            <a:gsLst>
              <a:gs pos="20000">
                <a:schemeClr val="tx1">
                  <a:alpha val="0"/>
                </a:schemeClr>
              </a:gs>
              <a:gs pos="94000">
                <a:schemeClr val="tx1"/>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624442E-31D6-2EF1-687D-91AA1DFBA6A3}"/>
              </a:ext>
            </a:extLst>
          </p:cNvPr>
          <p:cNvSpPr>
            <a:spLocks noGrp="1"/>
          </p:cNvSpPr>
          <p:nvPr>
            <p:ph type="title"/>
          </p:nvPr>
        </p:nvSpPr>
        <p:spPr>
          <a:xfrm>
            <a:off x="743284" y="788607"/>
            <a:ext cx="6641432" cy="1200329"/>
          </a:xfrm>
        </p:spPr>
        <p:txBody>
          <a:bodyPr wrap="square" anchor="b">
            <a:spAutoFit/>
          </a:bodyPr>
          <a:lstStyle/>
          <a:p>
            <a:r>
              <a:rPr lang="en-US" b="1">
                <a:solidFill>
                  <a:schemeClr val="bg1"/>
                </a:solidFill>
              </a:rPr>
              <a:t>ROADMAP FROM CONTROL TO INFLUENCE </a:t>
            </a:r>
          </a:p>
        </p:txBody>
      </p:sp>
      <p:sp>
        <p:nvSpPr>
          <p:cNvPr id="5" name="Text Placeholder 4">
            <a:extLst>
              <a:ext uri="{FF2B5EF4-FFF2-40B4-BE49-F238E27FC236}">
                <a16:creationId xmlns:a16="http://schemas.microsoft.com/office/drawing/2014/main" id="{42D82DA5-83EB-FABB-F2D8-7589BB5DCC37}"/>
              </a:ext>
            </a:extLst>
          </p:cNvPr>
          <p:cNvSpPr>
            <a:spLocks noGrp="1"/>
          </p:cNvSpPr>
          <p:nvPr>
            <p:ph sz="quarter" idx="4294967295"/>
          </p:nvPr>
        </p:nvSpPr>
        <p:spPr>
          <a:xfrm>
            <a:off x="743284" y="2414872"/>
            <a:ext cx="5974080" cy="3443605"/>
          </a:xfrm>
        </p:spPr>
        <p:txBody>
          <a:bodyPr vert="horz" lIns="91440" tIns="45720" rIns="91440" bIns="45720" rtlCol="0" anchor="t">
            <a:normAutofit/>
          </a:bodyPr>
          <a:lstStyle/>
          <a:p>
            <a:pPr marL="342900" indent="-342900">
              <a:buFont typeface="Arial" panose="020B0604020202020204" pitchFamily="34" charset="0"/>
              <a:buChar char="•"/>
            </a:pPr>
            <a:r>
              <a:rPr lang="en-US">
                <a:solidFill>
                  <a:schemeClr val="bg1"/>
                </a:solidFill>
              </a:rPr>
              <a:t>Leadership in the driver’s seat</a:t>
            </a:r>
          </a:p>
          <a:p>
            <a:pPr marL="342900" indent="-342900">
              <a:buFont typeface="Arial" panose="020B0604020202020204" pitchFamily="34" charset="0"/>
              <a:buChar char="•"/>
            </a:pPr>
            <a:r>
              <a:rPr lang="en-US">
                <a:solidFill>
                  <a:schemeClr val="bg1"/>
                </a:solidFill>
              </a:rPr>
              <a:t>Right strategy (vehicle) in place</a:t>
            </a:r>
          </a:p>
          <a:p>
            <a:pPr marL="342900" indent="-342900">
              <a:buFont typeface="Arial" panose="020B0604020202020204" pitchFamily="34" charset="0"/>
              <a:buChar char="•"/>
            </a:pPr>
            <a:r>
              <a:rPr lang="en-US">
                <a:solidFill>
                  <a:schemeClr val="bg1"/>
                </a:solidFill>
              </a:rPr>
              <a:t>Know your data (dashboard)</a:t>
            </a:r>
          </a:p>
          <a:p>
            <a:pPr marL="342900" indent="-342900">
              <a:buFont typeface="Arial" panose="020B0604020202020204" pitchFamily="34" charset="0"/>
              <a:buChar char="•"/>
            </a:pPr>
            <a:r>
              <a:rPr lang="en-US">
                <a:solidFill>
                  <a:schemeClr val="bg1"/>
                </a:solidFill>
              </a:rPr>
              <a:t>Assess plan performance (vehicle health)</a:t>
            </a:r>
          </a:p>
          <a:p>
            <a:pPr marL="342900" indent="-342900">
              <a:buFont typeface="Arial" panose="020B0604020202020204" pitchFamily="34" charset="0"/>
              <a:buChar char="•"/>
            </a:pPr>
            <a:r>
              <a:rPr lang="en-US">
                <a:solidFill>
                  <a:schemeClr val="bg1"/>
                </a:solidFill>
              </a:rPr>
              <a:t>Trust your data sources</a:t>
            </a:r>
          </a:p>
          <a:p>
            <a:pPr marL="342900" indent="-342900">
              <a:buFont typeface="Arial" panose="020B0604020202020204" pitchFamily="34" charset="0"/>
              <a:buChar char="•"/>
            </a:pPr>
            <a:r>
              <a:rPr lang="en-US">
                <a:solidFill>
                  <a:schemeClr val="bg1"/>
                </a:solidFill>
              </a:rPr>
              <a:t>Break into phases (mile markers)</a:t>
            </a:r>
          </a:p>
          <a:p>
            <a:pPr marL="342900" indent="-342900">
              <a:buFont typeface="Arial" panose="020B0604020202020204" pitchFamily="34" charset="0"/>
              <a:buChar char="•"/>
            </a:pPr>
            <a:r>
              <a:rPr lang="en-US">
                <a:solidFill>
                  <a:schemeClr val="bg1"/>
                </a:solidFill>
              </a:rPr>
              <a:t>Check progress; adjust course</a:t>
            </a:r>
          </a:p>
          <a:p>
            <a:pPr marL="342900" indent="-342900">
              <a:buFont typeface="Arial" panose="020B0604020202020204" pitchFamily="34" charset="0"/>
              <a:buChar char="•"/>
            </a:pPr>
            <a:r>
              <a:rPr lang="en-US">
                <a:solidFill>
                  <a:schemeClr val="bg1"/>
                </a:solidFill>
              </a:rPr>
              <a:t>Align on the destination</a:t>
            </a:r>
          </a:p>
          <a:p>
            <a:pPr marL="342900" indent="-342900">
              <a:buFont typeface="Arial" panose="020B0604020202020204" pitchFamily="34" charset="0"/>
              <a:buChar char="•"/>
            </a:pPr>
            <a:endParaRPr lang="en-US">
              <a:solidFill>
                <a:schemeClr val="bg1"/>
              </a:solidFill>
            </a:endParaRPr>
          </a:p>
          <a:p>
            <a:pPr lvl="1"/>
            <a:endParaRPr lang="en-US">
              <a:solidFill>
                <a:schemeClr val="bg1"/>
              </a:solidFill>
            </a:endParaRPr>
          </a:p>
          <a:p>
            <a:pPr marL="342900" indent="-342900">
              <a:buFont typeface="Arial" panose="020B0604020202020204" pitchFamily="34" charset="0"/>
              <a:buChar char="•"/>
            </a:pPr>
            <a:endParaRPr lang="en-US">
              <a:solidFill>
                <a:schemeClr val="bg1"/>
              </a:solidFill>
            </a:endParaRPr>
          </a:p>
          <a:p>
            <a:pPr marL="342900" indent="-342900">
              <a:buFont typeface="Arial" panose="020B0604020202020204" pitchFamily="34" charset="0"/>
              <a:buChar char="•"/>
            </a:pPr>
            <a:endParaRPr lang="en-US">
              <a:solidFill>
                <a:schemeClr val="bg1"/>
              </a:solidFill>
            </a:endParaRPr>
          </a:p>
          <a:p>
            <a:pPr marL="342900" indent="-342900">
              <a:buFont typeface="Arial" panose="020B0604020202020204" pitchFamily="34" charset="0"/>
              <a:buChar char="•"/>
            </a:pPr>
            <a:endParaRPr lang="en-US">
              <a:solidFill>
                <a:schemeClr val="bg1"/>
              </a:solidFill>
            </a:endParaRPr>
          </a:p>
        </p:txBody>
      </p:sp>
      <p:sp>
        <p:nvSpPr>
          <p:cNvPr id="2" name="Text Placeholder 8">
            <a:extLst>
              <a:ext uri="{FF2B5EF4-FFF2-40B4-BE49-F238E27FC236}">
                <a16:creationId xmlns:a16="http://schemas.microsoft.com/office/drawing/2014/main" id="{66F298ED-7148-A697-C008-13B3599C0CA7}"/>
              </a:ext>
            </a:extLst>
          </p:cNvPr>
          <p:cNvSpPr txBox="1">
            <a:spLocks/>
          </p:cNvSpPr>
          <p:nvPr/>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bg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16</a:t>
            </a:fld>
            <a:r>
              <a:rPr lang="en-US" sz="933" spc="13" baseline="0">
                <a:solidFill>
                  <a:schemeClr val="bg1"/>
                </a:solidFill>
              </a:rPr>
              <a:t>  |  LOCKTON</a:t>
            </a:r>
          </a:p>
        </p:txBody>
      </p:sp>
    </p:spTree>
    <p:extLst>
      <p:ext uri="{BB962C8B-B14F-4D97-AF65-F5344CB8AC3E}">
        <p14:creationId xmlns:p14="http://schemas.microsoft.com/office/powerpoint/2010/main" val="21567849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DF5B11-95EC-D612-3C0F-787E4B1E5CD2}"/>
              </a:ext>
            </a:extLst>
          </p:cNvPr>
          <p:cNvSpPr>
            <a:spLocks noGrp="1"/>
          </p:cNvSpPr>
          <p:nvPr>
            <p:ph type="title"/>
          </p:nvPr>
        </p:nvSpPr>
        <p:spPr>
          <a:xfrm>
            <a:off x="629271" y="2585735"/>
            <a:ext cx="10933459" cy="646331"/>
          </a:xfrm>
        </p:spPr>
        <p:txBody>
          <a:bodyPr/>
          <a:lstStyle/>
          <a:p>
            <a:pPr algn="ctr"/>
            <a:r>
              <a:rPr lang="en-US" sz="4800" b="1">
                <a:solidFill>
                  <a:schemeClr val="accent1"/>
                </a:solidFill>
              </a:rPr>
              <a:t>Q&amp;A</a:t>
            </a:r>
          </a:p>
        </p:txBody>
      </p:sp>
    </p:spTree>
    <p:extLst>
      <p:ext uri="{BB962C8B-B14F-4D97-AF65-F5344CB8AC3E}">
        <p14:creationId xmlns:p14="http://schemas.microsoft.com/office/powerpoint/2010/main" val="26790856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A close-up of a person smiling&#10;&#10;AI-generated content may be incorrect.">
            <a:extLst>
              <a:ext uri="{FF2B5EF4-FFF2-40B4-BE49-F238E27FC236}">
                <a16:creationId xmlns:a16="http://schemas.microsoft.com/office/drawing/2014/main" id="{A533A1C7-3140-20E9-F680-F15C271BAEB9}"/>
              </a:ext>
            </a:extLst>
          </p:cNvPr>
          <p:cNvPicPr>
            <a:picLocks noGrp="1" noChangeAspect="1"/>
          </p:cNvPicPr>
          <p:nvPr>
            <p:ph type="pic" sz="quarter" idx="17"/>
          </p:nvPr>
        </p:nvPicPr>
        <p:blipFill>
          <a:blip r:embed="rId2" cstate="hqprint">
            <a:extLst>
              <a:ext uri="{28A0092B-C50C-407E-A947-70E740481C1C}">
                <a14:useLocalDpi xmlns:a14="http://schemas.microsoft.com/office/drawing/2010/main"/>
              </a:ext>
            </a:extLst>
          </a:blip>
          <a:srcRect/>
          <a:stretch>
            <a:fillRect/>
          </a:stretch>
        </p:blipFill>
        <p:spPr>
          <a:xfrm>
            <a:off x="7407071" y="1251116"/>
            <a:ext cx="3133352" cy="3133352"/>
          </a:xfrm>
        </p:spPr>
      </p:pic>
      <p:sp>
        <p:nvSpPr>
          <p:cNvPr id="11" name="Text Placeholder 10">
            <a:extLst>
              <a:ext uri="{FF2B5EF4-FFF2-40B4-BE49-F238E27FC236}">
                <a16:creationId xmlns:a16="http://schemas.microsoft.com/office/drawing/2014/main" id="{1E4737E3-E0DD-5B0A-B2D0-F7A48F6FFEBC}"/>
              </a:ext>
            </a:extLst>
          </p:cNvPr>
          <p:cNvSpPr>
            <a:spLocks noGrp="1"/>
          </p:cNvSpPr>
          <p:nvPr>
            <p:ph type="body" sz="quarter" idx="18"/>
          </p:nvPr>
        </p:nvSpPr>
        <p:spPr>
          <a:xfrm>
            <a:off x="7407071" y="4630514"/>
            <a:ext cx="3133353" cy="300037"/>
          </a:xfrm>
        </p:spPr>
        <p:txBody>
          <a:bodyPr vert="horz" lIns="91440" tIns="45720" rIns="91440" bIns="45720" rtlCol="0" anchor="t">
            <a:noAutofit/>
          </a:bodyPr>
          <a:lstStyle/>
          <a:p>
            <a:r>
              <a:rPr lang="en-US"/>
              <a:t>Lauren Safranek</a:t>
            </a:r>
          </a:p>
        </p:txBody>
      </p:sp>
      <p:sp>
        <p:nvSpPr>
          <p:cNvPr id="12" name="Text Placeholder 11">
            <a:extLst>
              <a:ext uri="{FF2B5EF4-FFF2-40B4-BE49-F238E27FC236}">
                <a16:creationId xmlns:a16="http://schemas.microsoft.com/office/drawing/2014/main" id="{051D4579-F17B-6A50-2C8F-4BD96B232238}"/>
              </a:ext>
            </a:extLst>
          </p:cNvPr>
          <p:cNvSpPr>
            <a:spLocks noGrp="1"/>
          </p:cNvSpPr>
          <p:nvPr>
            <p:ph type="body" sz="quarter" idx="19"/>
          </p:nvPr>
        </p:nvSpPr>
        <p:spPr>
          <a:xfrm>
            <a:off x="7407071" y="5053605"/>
            <a:ext cx="3133353" cy="300037"/>
          </a:xfrm>
        </p:spPr>
        <p:txBody>
          <a:bodyPr vert="horz" lIns="91440" tIns="45720" rIns="91440" bIns="45720" rtlCol="0" anchor="t">
            <a:noAutofit/>
          </a:bodyPr>
          <a:lstStyle/>
          <a:p>
            <a:pPr>
              <a:lnSpc>
                <a:spcPts val="1880"/>
              </a:lnSpc>
              <a:spcAft>
                <a:spcPts val="0"/>
              </a:spcAft>
            </a:pPr>
            <a:r>
              <a:rPr lang="en-US" sz="1400"/>
              <a:t>SHRM-SCP</a:t>
            </a:r>
          </a:p>
          <a:p>
            <a:pPr>
              <a:lnSpc>
                <a:spcPts val="1880"/>
              </a:lnSpc>
              <a:spcAft>
                <a:spcPts val="0"/>
              </a:spcAft>
            </a:pPr>
            <a:r>
              <a:rPr lang="en-US" sz="1400"/>
              <a:t>Vice President</a:t>
            </a:r>
          </a:p>
          <a:p>
            <a:pPr>
              <a:lnSpc>
                <a:spcPts val="1880"/>
              </a:lnSpc>
              <a:spcAft>
                <a:spcPts val="0"/>
              </a:spcAft>
            </a:pPr>
            <a:r>
              <a:rPr lang="en-US" sz="1400"/>
              <a:t>Public Sector Consultant</a:t>
            </a:r>
          </a:p>
        </p:txBody>
      </p:sp>
      <p:sp>
        <p:nvSpPr>
          <p:cNvPr id="9" name="Title 8">
            <a:extLst>
              <a:ext uri="{FF2B5EF4-FFF2-40B4-BE49-F238E27FC236}">
                <a16:creationId xmlns:a16="http://schemas.microsoft.com/office/drawing/2014/main" id="{23541710-F998-6317-888A-FFC2D937991B}"/>
              </a:ext>
            </a:extLst>
          </p:cNvPr>
          <p:cNvSpPr>
            <a:spLocks noGrp="1"/>
          </p:cNvSpPr>
          <p:nvPr>
            <p:ph type="title"/>
          </p:nvPr>
        </p:nvSpPr>
        <p:spPr>
          <a:xfrm>
            <a:off x="641363" y="1568300"/>
            <a:ext cx="4396409" cy="2181758"/>
          </a:xfrm>
        </p:spPr>
        <p:txBody>
          <a:bodyPr/>
          <a:lstStyle/>
          <a:p>
            <a:r>
              <a:rPr lang="en-US">
                <a:ea typeface="Segoe UI Black"/>
              </a:rPr>
              <a:t>People Solutions for the Public sector</a:t>
            </a:r>
            <a:endParaRPr lang="en-US"/>
          </a:p>
        </p:txBody>
      </p:sp>
      <p:sp>
        <p:nvSpPr>
          <p:cNvPr id="7" name="Rectangle 5">
            <a:extLst>
              <a:ext uri="{FF2B5EF4-FFF2-40B4-BE49-F238E27FC236}">
                <a16:creationId xmlns:a16="http://schemas.microsoft.com/office/drawing/2014/main" id="{5D39F765-BA0C-0A4B-A5B0-2EF78EB76656}"/>
              </a:ext>
            </a:extLst>
          </p:cNvPr>
          <p:cNvSpPr>
            <a:spLocks noChangeArrowheads="1"/>
          </p:cNvSpPr>
          <p:nvPr/>
        </p:nvSpPr>
        <p:spPr bwMode="auto">
          <a:xfrm>
            <a:off x="727138" y="5532814"/>
            <a:ext cx="1571750" cy="646331"/>
          </a:xfrm>
          <a:prstGeom prst="rect">
            <a:avLst/>
          </a:prstGeom>
          <a:noFill/>
          <a:ln>
            <a:noFill/>
          </a:ln>
          <a:effectLst/>
        </p:spPr>
        <p:txBody>
          <a:bodyPr vert="horz" wrap="square" lIns="0" tIns="0" rIns="0" bIns="9144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200" b="0" i="0" u="none" strike="noStrike" cap="none" normalizeH="0" baseline="0">
                <a:ln>
                  <a:noFill/>
                </a:ln>
                <a:effectLst/>
                <a:latin typeface="Arial" panose="020B0604020202020204" pitchFamily="34" charset="0"/>
                <a:cs typeface="Arial" panose="020B0604020202020204" pitchFamily="34" charset="0"/>
              </a:rPr>
            </a:br>
            <a:r>
              <a:rPr kumimoji="0" lang="en-US" altLang="en-US" sz="1200" b="0" i="0" u="none" strike="noStrike" cap="none" normalizeH="0" baseline="0">
                <a:ln>
                  <a:noFill/>
                </a:ln>
                <a:effectLst/>
                <a:latin typeface="Arial" panose="020B0604020202020204" pitchFamily="34" charset="0"/>
                <a:cs typeface="Arial" panose="020B0604020202020204" pitchFamily="34" charset="0"/>
              </a:rPr>
              <a:t>Scan to save my contact information.</a:t>
            </a:r>
            <a:endParaRPr kumimoji="0" lang="en-US" altLang="en-US" sz="1200" b="0" i="0" u="none" strike="noStrike" cap="none" normalizeH="0" baseline="0">
              <a:ln>
                <a:noFill/>
              </a:ln>
              <a:effectLst/>
              <a:latin typeface="Roboto" panose="02000000000000000000" pitchFamily="2" charset="0"/>
            </a:endParaRPr>
          </a:p>
        </p:txBody>
      </p:sp>
      <p:sp>
        <p:nvSpPr>
          <p:cNvPr id="13" name="AutoShape 8">
            <a:extLst>
              <a:ext uri="{FF2B5EF4-FFF2-40B4-BE49-F238E27FC236}">
                <a16:creationId xmlns:a16="http://schemas.microsoft.com/office/drawing/2014/main" id="{3E2B9D63-1EB5-5775-0776-004271BF1B00}"/>
              </a:ext>
            </a:extLst>
          </p:cNvPr>
          <p:cNvSpPr>
            <a:spLocks noChangeAspect="1" noChangeArrowheads="1"/>
          </p:cNvSpPr>
          <p:nvPr/>
        </p:nvSpPr>
        <p:spPr bwMode="auto">
          <a:xfrm>
            <a:off x="76200" y="-2508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15" descr="A qr code with a white background&#10;&#10;AI-generated content may be incorrect.">
            <a:extLst>
              <a:ext uri="{FF2B5EF4-FFF2-40B4-BE49-F238E27FC236}">
                <a16:creationId xmlns:a16="http://schemas.microsoft.com/office/drawing/2014/main" id="{A5C84E68-4E88-4AB3-1C4A-DD554115CFDC}"/>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27138" y="4438141"/>
            <a:ext cx="1174185" cy="1174185"/>
          </a:xfrm>
          <a:prstGeom prst="rect">
            <a:avLst/>
          </a:prstGeom>
        </p:spPr>
      </p:pic>
    </p:spTree>
    <p:extLst>
      <p:ext uri="{BB962C8B-B14F-4D97-AF65-F5344CB8AC3E}">
        <p14:creationId xmlns:p14="http://schemas.microsoft.com/office/powerpoint/2010/main" val="1989624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115717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RIGINAL_HEIGHT" val="183.3735"/>
  <p:tag name="ORIGINAL_WIDTH" val="594.3839"/>
</p:tagLst>
</file>

<file path=ppt/tags/tag2.xml><?xml version="1.0" encoding="utf-8"?>
<p:tagLst xmlns:a="http://schemas.openxmlformats.org/drawingml/2006/main" xmlns:r="http://schemas.openxmlformats.org/officeDocument/2006/relationships" xmlns:p="http://schemas.openxmlformats.org/presentationml/2006/main">
  <p:tag name="ORIGINAL_HEIGHT" val="85.68"/>
  <p:tag name="ORIGINAL_WIDTH" val="360"/>
</p:tagLst>
</file>

<file path=ppt/tags/tag3.xml><?xml version="1.0" encoding="utf-8"?>
<p:tagLst xmlns:a="http://schemas.openxmlformats.org/drawingml/2006/main" xmlns:r="http://schemas.openxmlformats.org/officeDocument/2006/relationships" xmlns:p="http://schemas.openxmlformats.org/presentationml/2006/main">
  <p:tag name="ORIGINAL_HEIGHT" val="144"/>
  <p:tag name="ORIGINAL_WIDTH" val="453.9847"/>
</p:tagLst>
</file>

<file path=ppt/tags/tag4.xml><?xml version="1.0" encoding="utf-8"?>
<p:tagLst xmlns:a="http://schemas.openxmlformats.org/drawingml/2006/main" xmlns:r="http://schemas.openxmlformats.org/officeDocument/2006/relationships" xmlns:p="http://schemas.openxmlformats.org/presentationml/2006/main">
  <p:tag name="ORIGINAL_HEIGHT" val="352.8"/>
  <p:tag name="ORIGINAL_WIDTH" val="316.3803"/>
</p:tagLst>
</file>

<file path=ppt/tags/tag5.xml><?xml version="1.0" encoding="utf-8"?>
<p:tagLst xmlns:a="http://schemas.openxmlformats.org/drawingml/2006/main" xmlns:r="http://schemas.openxmlformats.org/officeDocument/2006/relationships" xmlns:p="http://schemas.openxmlformats.org/presentationml/2006/main">
  <p:tag name="ORIGINAL_HEIGHT" val="159.6"/>
  <p:tag name="ORIGINAL_WIDTH" val="453.9847"/>
</p:tagLst>
</file>

<file path=ppt/tags/tag6.xml><?xml version="1.0" encoding="utf-8"?>
<p:tagLst xmlns:a="http://schemas.openxmlformats.org/drawingml/2006/main" xmlns:r="http://schemas.openxmlformats.org/officeDocument/2006/relationships" xmlns:p="http://schemas.openxmlformats.org/presentationml/2006/main">
  <p:tag name="ORIGINAL_HEIGHT" val="23.05118"/>
  <p:tag name="ORIGINAL_WIDTH" val="430.0697"/>
</p:tagLst>
</file>

<file path=ppt/tags/tag7.xml><?xml version="1.0" encoding="utf-8"?>
<p:tagLst xmlns:a="http://schemas.openxmlformats.org/drawingml/2006/main" xmlns:r="http://schemas.openxmlformats.org/officeDocument/2006/relationships" xmlns:p="http://schemas.openxmlformats.org/presentationml/2006/main">
  <p:tag name="ORIGINAL_HEIGHT" val="362.5116"/>
  <p:tag name="ORIGINAL_WIDTH" val="216.2478"/>
</p:tagLst>
</file>

<file path=ppt/tags/tag8.xml><?xml version="1.0" encoding="utf-8"?>
<p:tagLst xmlns:a="http://schemas.openxmlformats.org/drawingml/2006/main" xmlns:r="http://schemas.openxmlformats.org/officeDocument/2006/relationships" xmlns:p="http://schemas.openxmlformats.org/presentationml/2006/main">
  <p:tag name="ORIGINAL_HEIGHT" val="362.5116"/>
  <p:tag name="ORIGINAL_WIDTH" val="216.2478"/>
</p:tagLst>
</file>

<file path=ppt/tags/tag9.xml><?xml version="1.0" encoding="utf-8"?>
<p:tagLst xmlns:a="http://schemas.openxmlformats.org/drawingml/2006/main" xmlns:r="http://schemas.openxmlformats.org/officeDocument/2006/relationships" xmlns:p="http://schemas.openxmlformats.org/presentationml/2006/main">
  <p:tag name="ORIGINAL_HEIGHT" val="362.5116"/>
  <p:tag name="ORIGINAL_WIDTH" val="216.2478"/>
</p:tagLst>
</file>

<file path=ppt/tags/tag10.xml><?xml version="1.0" encoding="utf-8"?>
<p:tagLst xmlns:a="http://schemas.openxmlformats.org/drawingml/2006/main" xmlns:r="http://schemas.openxmlformats.org/officeDocument/2006/relationships" xmlns:p="http://schemas.openxmlformats.org/presentationml/2006/main">
  <p:tag name="ORIGINAL_HEIGHT" val="362.5116"/>
  <p:tag name="ORIGINAL_WIDTH" val="216.2478"/>
</p:tagLst>
</file>

<file path=ppt/theme/theme1.xml><?xml version="1.0" encoding="utf-8"?>
<a:theme xmlns:a="http://schemas.openxmlformats.org/drawingml/2006/main" name="Global brand 16x9_Associate template">
  <a:themeElements>
    <a:clrScheme name="Lockton Refresh 2025">
      <a:dk1>
        <a:srgbClr val="000000"/>
      </a:dk1>
      <a:lt1>
        <a:srgbClr val="FFFFFF"/>
      </a:lt1>
      <a:dk2>
        <a:srgbClr val="363636"/>
      </a:dk2>
      <a:lt2>
        <a:srgbClr val="B9B9B8"/>
      </a:lt2>
      <a:accent1>
        <a:srgbClr val="00AEEF"/>
      </a:accent1>
      <a:accent2>
        <a:srgbClr val="7DAF42"/>
      </a:accent2>
      <a:accent3>
        <a:srgbClr val="FFD534"/>
      </a:accent3>
      <a:accent4>
        <a:srgbClr val="FF732B"/>
      </a:accent4>
      <a:accent5>
        <a:srgbClr val="FF2147"/>
      </a:accent5>
      <a:accent6>
        <a:srgbClr val="822EBF"/>
      </a:accent6>
      <a:hlink>
        <a:srgbClr val="00AEEF"/>
      </a:hlink>
      <a:folHlink>
        <a:srgbClr val="822EBF"/>
      </a:folHlink>
    </a:clrScheme>
    <a:fontScheme name="Custom 1">
      <a:majorFont>
        <a:latin typeface="Segoe UI"/>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Global Brand Template 16x9.potx" id="{27059D89-F0AC-404C-A043-7A02C63120F1}" vid="{47F4914E-6AB2-4402-86CE-7C39F29156F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38b96f2-a47a-4177-acab-dc523b89c299">
      <Terms xmlns="http://schemas.microsoft.com/office/infopath/2007/PartnerControls"/>
    </lcf76f155ced4ddcb4097134ff3c332f>
    <TaxCatchAll xmlns="d0578ac9-04b8-46d8-a5e5-15c811bd17f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006C763CC456A4F8C2D7C21EE62829A" ma:contentTypeVersion="11" ma:contentTypeDescription="Create a new document." ma:contentTypeScope="" ma:versionID="7e7edc6a8e1925381b08e82272ffa810">
  <xsd:schema xmlns:xsd="http://www.w3.org/2001/XMLSchema" xmlns:xs="http://www.w3.org/2001/XMLSchema" xmlns:p="http://schemas.microsoft.com/office/2006/metadata/properties" xmlns:ns2="538b96f2-a47a-4177-acab-dc523b89c299" xmlns:ns3="d0578ac9-04b8-46d8-a5e5-15c811bd17f5" targetNamespace="http://schemas.microsoft.com/office/2006/metadata/properties" ma:root="true" ma:fieldsID="e55c653f213518604420828b2747a0de" ns2:_="" ns3:_="">
    <xsd:import namespace="538b96f2-a47a-4177-acab-dc523b89c299"/>
    <xsd:import namespace="d0578ac9-04b8-46d8-a5e5-15c811bd17f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8b96f2-a47a-4177-acab-dc523b89c2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9c01303-47b0-4004-83a3-0cdf76824f98"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0578ac9-04b8-46d8-a5e5-15c811bd17f5"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a0c806ee-caf2-4129-9f26-33c49c042606}" ma:internalName="TaxCatchAll" ma:showField="CatchAllData" ma:web="d0578ac9-04b8-46d8-a5e5-15c811bd17f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E63828-62C9-4C4B-9CD3-92F35CB7E876}">
  <ds:schemaRefs>
    <ds:schemaRef ds:uri="538b96f2-a47a-4177-acab-dc523b89c299"/>
    <ds:schemaRef ds:uri="d0578ac9-04b8-46d8-a5e5-15c811bd17f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9FF3A49-BFAF-4C9E-9331-BD511167A9CB}">
  <ds:schemaRefs>
    <ds:schemaRef ds:uri="538b96f2-a47a-4177-acab-dc523b89c299"/>
    <ds:schemaRef ds:uri="d0578ac9-04b8-46d8-a5e5-15c811bd17f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F4FCAC32-C5B4-4446-B1F9-AA3BDEC30C9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Global brand 16x9_Associate template</Template>
  <TotalTime>2</TotalTime>
  <Words>4833</Words>
  <Application>Microsoft Macintosh PowerPoint</Application>
  <PresentationFormat>Widescreen</PresentationFormat>
  <Paragraphs>524</Paragraphs>
  <Slides>19</Slides>
  <Notes>16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19</vt:i4>
      </vt:variant>
    </vt:vector>
  </HeadingPairs>
  <TitlesOfParts>
    <vt:vector size="31" baseType="lpstr">
      <vt:lpstr>Aptos</vt:lpstr>
      <vt:lpstr>Arial</vt:lpstr>
      <vt:lpstr>Arial,Sans-Serif</vt:lpstr>
      <vt:lpstr>Calibri</vt:lpstr>
      <vt:lpstr>Garamond</vt:lpstr>
      <vt:lpstr>Roboto</vt:lpstr>
      <vt:lpstr>Sarabun</vt:lpstr>
      <vt:lpstr>Segoe UI</vt:lpstr>
      <vt:lpstr>Segoe UI Black</vt:lpstr>
      <vt:lpstr>Segoe UI Light</vt:lpstr>
      <vt:lpstr>Segoe UI Semilight</vt:lpstr>
      <vt:lpstr>Global brand 16x9_Associate template</vt:lpstr>
      <vt:lpstr>YOUR DOLLARS, YOUR STRATEGY</vt:lpstr>
      <vt:lpstr>Today’s Speaker</vt:lpstr>
      <vt:lpstr>What is driving your cost</vt:lpstr>
      <vt:lpstr>CHALLENGES PERSIST</vt:lpstr>
      <vt:lpstr>Market dictates the playing field</vt:lpstr>
      <vt:lpstr>PowerPoint Presentation</vt:lpstr>
      <vt:lpstr>Take the wheel</vt:lpstr>
      <vt:lpstr>WHY DATA MATTERS</vt:lpstr>
      <vt:lpstr>2024-2025 FY active  plan performance</vt:lpstr>
      <vt:lpstr>PowerPoint Presentation</vt:lpstr>
      <vt:lpstr>Strategic Roadmap</vt:lpstr>
      <vt:lpstr>Pharmacy innovations </vt:lpstr>
      <vt:lpstr>Population health</vt:lpstr>
      <vt:lpstr>Clinical innovations</vt:lpstr>
      <vt:lpstr>HR technology</vt:lpstr>
      <vt:lpstr>ROADMAP FROM CONTROL TO INFLUENCE </vt:lpstr>
      <vt:lpstr>Q&amp;A</vt:lpstr>
      <vt:lpstr>People Solutions for the Public sector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DOLLARS, YOUR STRATEGY</dc:title>
  <dc:creator>Chesley, Kelly</dc:creator>
  <cp:lastModifiedBy>Linn, Matthew</cp:lastModifiedBy>
  <cp:revision>8</cp:revision>
  <cp:lastPrinted>2025-02-13T14:58:46Z</cp:lastPrinted>
  <dcterms:created xsi:type="dcterms:W3CDTF">2025-10-13T18:59:07Z</dcterms:created>
  <dcterms:modified xsi:type="dcterms:W3CDTF">2026-06-11T18:58:41Z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0x010100D006C763CC456A4F8C2D7C21EE62829A</vt:lpwstr>
  </property>
  <property fmtid="{D5CDD505-2E9C-101B-9397-08002B2CF9AE}" pid="3" name="Order">
    <vt:r8>368200</vt:r8>
  </property>
  <property fmtid="{D5CDD505-2E9C-101B-9397-08002B2CF9AE}" pid="4" name="_activity">
    <vt:lpwstr>{"FileActivityType":"9","FileActivityTimeStamp":"2025-10-23T16:03:56.380Z","FileActivityUsersOnPage":[{"DisplayName":"Chesley, Kelly","Id":"kelly.chesley@lockton.com"},{"DisplayName":"Ward, Melissa","Id":"melissa.ward@lockton.com"}],"FileActivityNavigationId":null}</vt:lpwstr>
  </property>
  <property fmtid="{D5CDD505-2E9C-101B-9397-08002B2CF9AE}" pid="5" name="_ExtendedDescription">
    <vt:lpwstr/>
  </property>
  <property fmtid="{D5CDD505-2E9C-101B-9397-08002B2CF9AE}" pid="6" name="TriggerFlowInfo">
    <vt:lpwstr/>
  </property>
  <property fmtid="{D5CDD505-2E9C-101B-9397-08002B2CF9AE}" pid="7" name="ComplianceAssetId">
    <vt:lpwstr/>
  </property>
  <property fmtid="{D5CDD505-2E9C-101B-9397-08002B2CF9AE}" pid="8" name="MediaServiceImageTags">
    <vt:lpwstr/>
  </property>
</Properties>
</file>